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df" ContentType="application/pdf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omments/modernComment_3F0_E43743FB.xml" ContentType="application/vnd.ms-powerpoint.comments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91" r:id="rId4"/>
  </p:sldMasterIdLst>
  <p:notesMasterIdLst>
    <p:notesMasterId r:id="rId19"/>
  </p:notesMasterIdLst>
  <p:handoutMasterIdLst>
    <p:handoutMasterId r:id="rId20"/>
  </p:handoutMasterIdLst>
  <p:sldIdLst>
    <p:sldId id="1006" r:id="rId5"/>
    <p:sldId id="884" r:id="rId6"/>
    <p:sldId id="1007" r:id="rId7"/>
    <p:sldId id="1080" r:id="rId8"/>
    <p:sldId id="1037" r:id="rId9"/>
    <p:sldId id="1008" r:id="rId10"/>
    <p:sldId id="1101" r:id="rId11"/>
    <p:sldId id="1094" r:id="rId12"/>
    <p:sldId id="1102" r:id="rId13"/>
    <p:sldId id="1095" r:id="rId14"/>
    <p:sldId id="1103" r:id="rId15"/>
    <p:sldId id="1105" r:id="rId16"/>
    <p:sldId id="1104" r:id="rId17"/>
    <p:sldId id="1096" r:id="rId18"/>
  </p:sldIdLst>
  <p:sldSz cx="9144000" cy="5143500" type="screen16x9"/>
  <p:notesSz cx="7099300" cy="10234613"/>
  <p:defaultTextStyle>
    <a:defPPr>
      <a:defRPr lang="de-DE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40" userDrawn="1">
          <p15:clr>
            <a:srgbClr val="A4A3A4"/>
          </p15:clr>
        </p15:guide>
        <p15:guide id="2" orient="horz" pos="420">
          <p15:clr>
            <a:srgbClr val="A4A3A4"/>
          </p15:clr>
        </p15:guide>
        <p15:guide id="3" orient="horz" pos="183">
          <p15:clr>
            <a:srgbClr val="A4A3A4"/>
          </p15:clr>
        </p15:guide>
        <p15:guide id="4" orient="horz" pos="657">
          <p15:clr>
            <a:srgbClr val="A4A3A4"/>
          </p15:clr>
        </p15:guide>
        <p15:guide id="5" orient="horz" pos="2893" userDrawn="1">
          <p15:clr>
            <a:srgbClr val="A4A3A4"/>
          </p15:clr>
        </p15:guide>
        <p15:guide id="6" orient="horz" pos="1884" userDrawn="1">
          <p15:clr>
            <a:srgbClr val="A4A3A4"/>
          </p15:clr>
        </p15:guide>
        <p15:guide id="7" pos="408" userDrawn="1">
          <p15:clr>
            <a:srgbClr val="A4A3A4"/>
          </p15:clr>
        </p15:guide>
        <p15:guide id="8" pos="5594">
          <p15:clr>
            <a:srgbClr val="A4A3A4"/>
          </p15:clr>
        </p15:guide>
        <p15:guide id="9" pos="984">
          <p15:clr>
            <a:srgbClr val="A4A3A4"/>
          </p15:clr>
        </p15:guide>
        <p15:guide id="10" pos="3334" userDrawn="1">
          <p15:clr>
            <a:srgbClr val="A4A3A4"/>
          </p15:clr>
        </p15:guide>
        <p15:guide id="11" pos="2472" userDrawn="1">
          <p15:clr>
            <a:srgbClr val="A4A3A4"/>
          </p15:clr>
        </p15:guide>
        <p15:guide id="12" orient="horz" pos="1287" userDrawn="1">
          <p15:clr>
            <a:srgbClr val="A4A3A4"/>
          </p15:clr>
        </p15:guide>
        <p15:guide id="13" orient="horz" pos="3024">
          <p15:clr>
            <a:srgbClr val="A4A3A4"/>
          </p15:clr>
        </p15:guide>
        <p15:guide id="14" pos="4113">
          <p15:clr>
            <a:srgbClr val="A4A3A4"/>
          </p15:clr>
        </p15:guide>
        <p15:guide id="15" orient="horz" pos="3004">
          <p15:clr>
            <a:srgbClr val="A4A3A4"/>
          </p15:clr>
        </p15:guide>
        <p15:guide id="16" pos="16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4" orient="horz" pos="7439">
          <p15:clr>
            <a:srgbClr val="A4A3A4"/>
          </p15:clr>
        </p15:guide>
        <p15:guide id="15" pos="2236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or" initials="M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hidden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D061"/>
    <a:srgbClr val="398CCB"/>
    <a:srgbClr val="BCDCF5"/>
    <a:srgbClr val="ED6C84"/>
    <a:srgbClr val="A7BBC5"/>
    <a:srgbClr val="FFF4E0"/>
    <a:srgbClr val="000000"/>
    <a:srgbClr val="DCDCDC"/>
    <a:srgbClr val="E7AD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73A0DAA-6AF3-43AB-8588-CEC1D06C72B9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853" autoAdjust="0"/>
    <p:restoredTop sz="96327" autoAdjust="0"/>
  </p:normalViewPr>
  <p:slideViewPr>
    <p:cSldViewPr snapToGrid="0" showGuides="1">
      <p:cViewPr varScale="1">
        <p:scale>
          <a:sx n="160" d="100"/>
          <a:sy n="160" d="100"/>
        </p:scale>
        <p:origin x="734" y="110"/>
      </p:cViewPr>
      <p:guideLst>
        <p:guide orient="horz" pos="940"/>
        <p:guide orient="horz" pos="420"/>
        <p:guide orient="horz" pos="183"/>
        <p:guide orient="horz" pos="657"/>
        <p:guide orient="horz" pos="2893"/>
        <p:guide orient="horz" pos="1884"/>
        <p:guide pos="408"/>
        <p:guide pos="5594"/>
        <p:guide pos="984"/>
        <p:guide pos="3334"/>
        <p:guide pos="2472"/>
        <p:guide orient="horz" pos="1287"/>
        <p:guide orient="horz" pos="3024"/>
        <p:guide pos="4113"/>
        <p:guide orient="horz" pos="3004"/>
        <p:guide pos="165"/>
      </p:guideLst>
    </p:cSldViewPr>
  </p:slideViewPr>
  <p:outlineViewPr>
    <p:cViewPr>
      <p:scale>
        <a:sx n="33" d="100"/>
        <a:sy n="33" d="100"/>
      </p:scale>
      <p:origin x="0" y="-958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notesViewPr>
    <p:cSldViewPr snapToGrid="0" showGuides="1">
      <p:cViewPr>
        <p:scale>
          <a:sx n="60" d="100"/>
          <a:sy n="60" d="100"/>
        </p:scale>
        <p:origin x="-2742" y="-438"/>
      </p:cViewPr>
      <p:guideLst>
        <p:guide orient="horz" pos="7439"/>
        <p:guide pos="223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comments/modernComment_3F0_E43743FB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7EC67549-423D-4C8C-BB64-3E97C718ADA6}" authorId="{00000000-0000-0000-0000-000000000000}" created="2022-09-08T08:58:27.526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3828827131" sldId="1008"/>
      <ac:spMk id="3" creationId="{B45AA2AD-4677-2123-8039-A4BB6161E28D}"/>
      <ac:txMk cp="624">
        <ac:context len="625" hash="3798004481"/>
      </ac:txMk>
    </ac:txMkLst>
    <p188:pos x="4411994" y="3988191"/>
    <p188:txBody>
      <a:bodyPr/>
      <a:lstStyle/>
      <a:p>
        <a:r>
          <a:rPr lang="de-DE"/>
          <a:t>Evtl. aufzeigen, dass gesamter Zeitraum oder auch Kampagnenzeiträume (bis auf Tagesbasis) gewählt werden können</a:t>
        </a:r>
      </a:p>
    </p188:txBody>
  </p188:cm>
</p188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69927407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izenplatzhalter 1"/>
          <p:cNvSpPr>
            <a:spLocks noGrp="1"/>
          </p:cNvSpPr>
          <p:nvPr>
            <p:ph type="body" sz="quarter" idx="3"/>
          </p:nvPr>
        </p:nvSpPr>
        <p:spPr>
          <a:xfrm>
            <a:off x="709614" y="4860924"/>
            <a:ext cx="5680075" cy="4605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3" name="Folienbildplatzhalter 2"/>
          <p:cNvSpPr>
            <a:spLocks noGrp="1" noRot="1" noChangeAspect="1"/>
          </p:cNvSpPr>
          <p:nvPr>
            <p:ph type="sldImg" idx="2"/>
          </p:nvPr>
        </p:nvSpPr>
        <p:spPr>
          <a:xfrm>
            <a:off x="864242" y="555625"/>
            <a:ext cx="5758808" cy="3240000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44406484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685800" rtl="0" eaLnBrk="1" latinLnBrk="0" hangingPunct="1">
      <a:spcAft>
        <a:spcPts val="600"/>
      </a:spcAft>
      <a:defRPr sz="1000" kern="1200">
        <a:solidFill>
          <a:schemeClr val="tx2"/>
        </a:solidFill>
        <a:latin typeface="+mn-lt"/>
        <a:ea typeface="+mn-ea"/>
        <a:cs typeface="+mn-cs"/>
      </a:defRPr>
    </a:lvl1pPr>
    <a:lvl2pPr marL="136922" indent="-136922" algn="l" defTabSz="685800" rtl="0" eaLnBrk="1" latinLnBrk="0" hangingPunct="1">
      <a:spcAft>
        <a:spcPts val="600"/>
      </a:spcAft>
      <a:buFont typeface="Arial" pitchFamily="34" charset="0"/>
      <a:buChar char="•"/>
      <a:defRPr sz="1000" kern="1200">
        <a:solidFill>
          <a:schemeClr val="tx2"/>
        </a:solidFill>
        <a:latin typeface="+mn-lt"/>
        <a:ea typeface="+mn-ea"/>
        <a:cs typeface="+mn-cs"/>
      </a:defRPr>
    </a:lvl2pPr>
    <a:lvl3pPr marL="273844" indent="-136922" algn="l" defTabSz="685800" rtl="0" eaLnBrk="1" latinLnBrk="0" hangingPunct="1">
      <a:spcAft>
        <a:spcPts val="600"/>
      </a:spcAft>
      <a:buFont typeface="Symbol" pitchFamily="18" charset="2"/>
      <a:buChar char="-"/>
      <a:defRPr sz="1000" kern="1200">
        <a:solidFill>
          <a:schemeClr val="tx2"/>
        </a:solidFill>
        <a:latin typeface="+mn-lt"/>
        <a:ea typeface="+mn-ea"/>
        <a:cs typeface="+mn-cs"/>
      </a:defRPr>
    </a:lvl3pPr>
    <a:lvl4pPr marL="401241" indent="-127397" algn="l" defTabSz="685800" rtl="0" eaLnBrk="1" latinLnBrk="0" hangingPunct="1">
      <a:spcAft>
        <a:spcPts val="600"/>
      </a:spcAft>
      <a:buFont typeface="Symbol" pitchFamily="18" charset="2"/>
      <a:buChar char="-"/>
      <a:defRPr sz="1000" kern="1200">
        <a:solidFill>
          <a:schemeClr val="tx2"/>
        </a:solidFill>
        <a:latin typeface="+mn-lt"/>
        <a:ea typeface="+mn-ea"/>
        <a:cs typeface="+mn-cs"/>
      </a:defRPr>
    </a:lvl4pPr>
    <a:lvl5pPr marL="538163" indent="-136922" algn="l" defTabSz="685800" rtl="0" eaLnBrk="1" latinLnBrk="0" hangingPunct="1">
      <a:spcAft>
        <a:spcPts val="600"/>
      </a:spcAft>
      <a:buFont typeface="Symbol" pitchFamily="18" charset="2"/>
      <a:buChar char="-"/>
      <a:defRPr sz="1000" kern="1200">
        <a:solidFill>
          <a:schemeClr val="tx2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d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&quot;Menschen begeistern&quot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 4"/>
          <p:cNvPicPr>
            <a:picLocks/>
          </p:cNvPicPr>
          <p:nvPr userDrawn="1"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2"/>
              <a:stretch>
                <a:fillRect/>
              </a:stretch>
            </p:blipFill>
          </mc:Choice>
          <mc:Fallback>
            <p:blipFill>
              <a:blip r:embed="rId3"/>
              <a:stretch>
                <a:fillRect/>
              </a:stretch>
            </p:blipFill>
          </mc:Fallback>
        </mc:AlternateContent>
        <p:spPr>
          <a:xfrm>
            <a:off x="0" y="0"/>
            <a:ext cx="9147989" cy="46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98648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Bild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7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0" y="0"/>
            <a:ext cx="4572000" cy="4608000"/>
          </a:xfrm>
          <a:solidFill>
            <a:schemeClr val="tx2"/>
          </a:solidFill>
        </p:spPr>
        <p:txBody>
          <a:bodyPr lIns="630000" tIns="252000" rIns="360000" bIns="36000"/>
          <a:lstStyle>
            <a:lvl1pPr marL="0" marR="0" indent="0" algn="l" defTabSz="6858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2000"/>
              </a:spcAft>
              <a:buClrTx/>
              <a:buSzTx/>
              <a:buFontTx/>
              <a:buNone/>
              <a:tabLst/>
              <a:defRPr sz="2000" b="1">
                <a:solidFill>
                  <a:schemeClr val="tx1"/>
                </a:solidFill>
              </a:defRPr>
            </a:lvl1pPr>
            <a:lvl2pPr marL="0" indent="0">
              <a:lnSpc>
                <a:spcPct val="95000"/>
              </a:lnSpc>
              <a:spcAft>
                <a:spcPts val="600"/>
              </a:spcAft>
              <a:buFontTx/>
              <a:buNone/>
              <a:defRPr sz="1400" baseline="0">
                <a:solidFill>
                  <a:schemeClr val="tx1"/>
                </a:solidFill>
              </a:defRPr>
            </a:lvl2pPr>
            <a:lvl3pPr marL="179388" indent="-179388">
              <a:lnSpc>
                <a:spcPct val="95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1400" baseline="0">
                <a:solidFill>
                  <a:schemeClr val="tx1"/>
                </a:solidFill>
              </a:defRPr>
            </a:lvl3pPr>
            <a:lvl4pPr marL="360363" indent="-180975">
              <a:lnSpc>
                <a:spcPct val="95000"/>
              </a:lnSpc>
              <a:spcAft>
                <a:spcPts val="600"/>
              </a:spcAft>
              <a:defRPr sz="1400" baseline="0">
                <a:solidFill>
                  <a:schemeClr val="tx1"/>
                </a:solidFill>
              </a:defRPr>
            </a:lvl4pPr>
            <a:lvl5pPr marL="539750" indent="-179388">
              <a:lnSpc>
                <a:spcPct val="95000"/>
              </a:lnSpc>
              <a:spcAft>
                <a:spcPts val="650"/>
              </a:spcAft>
              <a:defRPr sz="13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Erste Textebene / Headline</a:t>
            </a:r>
          </a:p>
          <a:p>
            <a:pPr lvl="1"/>
            <a:r>
              <a:rPr lang="de-DE"/>
              <a:t>Zweite Textebene </a:t>
            </a:r>
          </a:p>
          <a:p>
            <a:pPr lvl="2"/>
            <a:r>
              <a:rPr lang="de-DE"/>
              <a:t>Dritte Ebene 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Bildplatzhalter 2"/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4572000" cy="4606925"/>
          </a:xfrm>
        </p:spPr>
        <p:txBody>
          <a:bodyPr/>
          <a:lstStyle>
            <a:lvl1pPr algn="l">
              <a:spcAft>
                <a:spcPts val="0"/>
              </a:spcAft>
              <a:defRPr sz="800"/>
            </a:lvl1pPr>
          </a:lstStyle>
          <a:p>
            <a:r>
              <a:rPr lang="de-DE"/>
              <a:t>Bild 12,8 x 12,7</a:t>
            </a:r>
          </a:p>
          <a:p>
            <a:br>
              <a:rPr lang="de-DE"/>
            </a:br>
            <a:endParaRPr lang="de-DE"/>
          </a:p>
        </p:txBody>
      </p:sp>
      <p:sp>
        <p:nvSpPr>
          <p:cNvPr id="4" name="Foliennummernplatzhalter 2"/>
          <p:cNvSpPr>
            <a:spLocks noGrp="1"/>
          </p:cNvSpPr>
          <p:nvPr>
            <p:ph type="sldNum" sz="quarter" idx="4"/>
          </p:nvPr>
        </p:nvSpPr>
        <p:spPr>
          <a:xfrm>
            <a:off x="8366480" y="4769988"/>
            <a:ext cx="611890" cy="273844"/>
          </a:xfrm>
          <a:prstGeom prst="rect">
            <a:avLst/>
          </a:prstGeom>
        </p:spPr>
        <p:txBody>
          <a:bodyPr/>
          <a:lstStyle>
            <a:lvl1pPr algn="r">
              <a:defRPr sz="800" b="0">
                <a:solidFill>
                  <a:schemeClr val="tx1"/>
                </a:solidFill>
              </a:defRPr>
            </a:lvl1pPr>
          </a:lstStyle>
          <a:p>
            <a:fld id="{117CFEA0-4671-480C-BC22-AE3ED0D6AB75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6C838752-F909-0D8F-B107-81F8EC06933E}"/>
              </a:ext>
            </a:extLst>
          </p:cNvPr>
          <p:cNvSpPr txBox="1"/>
          <p:nvPr userDrawn="1"/>
        </p:nvSpPr>
        <p:spPr>
          <a:xfrm>
            <a:off x="2065690" y="4746298"/>
            <a:ext cx="5581157" cy="273844"/>
          </a:xfrm>
          <a:prstGeom prst="rect">
            <a:avLst/>
          </a:prstGeom>
        </p:spPr>
        <p:txBody>
          <a:bodyPr vert="horz" wrap="none" lIns="36000" tIns="36000" rIns="36000" bIns="36000" rtlCol="0" anchor="t" anchorCtr="0">
            <a:noAutofit/>
          </a:bodyPr>
          <a:lstStyle/>
          <a:p>
            <a:r>
              <a:rPr lang="de-DE" dirty="0"/>
              <a:t>AGGREGIERTE IMPFHOTLINE-DATEN – Datenüberblick, </a:t>
            </a:r>
            <a:r>
              <a:rPr lang="de-DE" dirty="0">
                <a:solidFill>
                  <a:schemeClr val="tx1"/>
                </a:solidFill>
              </a:rPr>
              <a:t>31.01.2023</a:t>
            </a:r>
            <a:endParaRPr kumimoji="0" lang="de-DE" sz="1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3729203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T // Wichtig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9144000" cy="4608000"/>
          </a:xfrm>
          <a:solidFill>
            <a:schemeClr val="accent3"/>
          </a:solidFill>
        </p:spPr>
        <p:txBody>
          <a:bodyPr lIns="630000" rIns="360000" anchor="ctr"/>
          <a:lstStyle>
            <a:lvl1pPr>
              <a:lnSpc>
                <a:spcPct val="90000"/>
              </a:lnSpc>
              <a:spcAft>
                <a:spcPts val="2000"/>
              </a:spcAft>
              <a:defRPr sz="4000" b="1"/>
            </a:lvl1pPr>
            <a:lvl2pPr marL="0" indent="0">
              <a:spcAft>
                <a:spcPts val="1000"/>
              </a:spcAft>
              <a:buNone/>
              <a:defRPr sz="2000"/>
            </a:lvl2pPr>
            <a:lvl3pPr marL="180000" indent="-180000">
              <a:spcAft>
                <a:spcPts val="1000"/>
              </a:spcAft>
              <a:buFont typeface="Arial" panose="020B0604020202020204" pitchFamily="34" charset="0"/>
              <a:buChar char="•"/>
              <a:defRPr sz="2000"/>
            </a:lvl3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4"/>
          </p:nvPr>
        </p:nvSpPr>
        <p:spPr>
          <a:xfrm>
            <a:off x="8366480" y="4769988"/>
            <a:ext cx="611890" cy="273844"/>
          </a:xfrm>
          <a:prstGeom prst="rect">
            <a:avLst/>
          </a:prstGeom>
        </p:spPr>
        <p:txBody>
          <a:bodyPr/>
          <a:lstStyle>
            <a:lvl1pPr algn="r">
              <a:defRPr sz="800" b="0">
                <a:solidFill>
                  <a:schemeClr val="tx1"/>
                </a:solidFill>
              </a:defRPr>
            </a:lvl1pPr>
          </a:lstStyle>
          <a:p>
            <a:fld id="{117CFEA0-4671-480C-BC22-AE3ED0D6AB75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D9D52AA1-CC00-5B6F-C65C-8E04DC5B9F44}"/>
              </a:ext>
            </a:extLst>
          </p:cNvPr>
          <p:cNvSpPr txBox="1"/>
          <p:nvPr userDrawn="1"/>
        </p:nvSpPr>
        <p:spPr>
          <a:xfrm>
            <a:off x="2065690" y="4746298"/>
            <a:ext cx="5581157" cy="273844"/>
          </a:xfrm>
          <a:prstGeom prst="rect">
            <a:avLst/>
          </a:prstGeom>
        </p:spPr>
        <p:txBody>
          <a:bodyPr vert="horz" wrap="none" lIns="36000" tIns="36000" rIns="36000" bIns="36000" rtlCol="0" anchor="t" anchorCtr="0">
            <a:noAutofit/>
          </a:bodyPr>
          <a:lstStyle/>
          <a:p>
            <a:r>
              <a:rPr lang="de-DE" dirty="0"/>
              <a:t>AGGREGIERTE IMPFHOTLINE-DATEN – Datenüberblick, 10.03</a:t>
            </a:r>
            <a:r>
              <a:rPr lang="de-DE" dirty="0">
                <a:solidFill>
                  <a:schemeClr val="tx1"/>
                </a:solidFill>
              </a:rPr>
              <a:t>.2023</a:t>
            </a:r>
            <a:endParaRPr kumimoji="0" lang="de-DE" sz="1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9898596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chtiger Text // 3 Blöck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7"/>
          <p:cNvSpPr>
            <a:spLocks noGrp="1"/>
          </p:cNvSpPr>
          <p:nvPr>
            <p:ph type="body" sz="quarter" idx="14" hasCustomPrompt="1"/>
          </p:nvPr>
        </p:nvSpPr>
        <p:spPr>
          <a:xfrm>
            <a:off x="0" y="0"/>
            <a:ext cx="9144000" cy="4618038"/>
          </a:xfrm>
          <a:solidFill>
            <a:schemeClr val="tx2"/>
          </a:solidFill>
        </p:spPr>
        <p:txBody>
          <a:bodyPr lIns="630000" tIns="252000" rIns="396000" bIns="180000">
            <a:noAutofit/>
          </a:bodyPr>
          <a:lstStyle>
            <a:lvl1pPr marL="0" marR="0" indent="0" algn="l" defTabSz="6858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1" baseline="0">
                <a:solidFill>
                  <a:schemeClr val="tx1"/>
                </a:solidFill>
              </a:defRPr>
            </a:lvl1pPr>
            <a:lvl2pPr marL="0" indent="0">
              <a:lnSpc>
                <a:spcPct val="95000"/>
              </a:lnSpc>
              <a:spcAft>
                <a:spcPts val="650"/>
              </a:spcAft>
              <a:buFontTx/>
              <a:buNone/>
              <a:defRPr sz="1300" baseline="0">
                <a:solidFill>
                  <a:schemeClr val="bg1"/>
                </a:solidFill>
              </a:defRPr>
            </a:lvl2pPr>
            <a:lvl3pPr marL="179388" indent="-179388">
              <a:lnSpc>
                <a:spcPct val="95000"/>
              </a:lnSpc>
              <a:spcAft>
                <a:spcPts val="500"/>
              </a:spcAft>
              <a:buFont typeface="Arial" panose="020B0604020202020204" pitchFamily="34" charset="0"/>
              <a:buChar char="•"/>
              <a:defRPr sz="1300" baseline="0">
                <a:solidFill>
                  <a:schemeClr val="bg1"/>
                </a:solidFill>
              </a:defRPr>
            </a:lvl3pPr>
            <a:lvl4pPr marL="360363" indent="-180975">
              <a:lnSpc>
                <a:spcPct val="95000"/>
              </a:lnSpc>
              <a:spcAft>
                <a:spcPts val="500"/>
              </a:spcAft>
              <a:defRPr sz="1300" baseline="0">
                <a:solidFill>
                  <a:schemeClr val="bg1"/>
                </a:solidFill>
              </a:defRPr>
            </a:lvl4pPr>
            <a:lvl5pPr marL="539750" indent="-179388">
              <a:lnSpc>
                <a:spcPct val="95000"/>
              </a:lnSpc>
              <a:defRPr sz="1300">
                <a:solidFill>
                  <a:schemeClr val="bg1"/>
                </a:solidFill>
              </a:defRPr>
            </a:lvl5pPr>
          </a:lstStyle>
          <a:p>
            <a:pPr marL="0" marR="0" lvl="0" indent="0" algn="l" defTabSz="6858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2000"/>
              </a:spcAft>
              <a:buClrTx/>
              <a:buSzTx/>
              <a:buFontTx/>
              <a:buNone/>
              <a:tabLst/>
              <a:defRPr/>
            </a:pPr>
            <a:r>
              <a:rPr lang="de-DE"/>
              <a:t>Die Headline ist auch das Farbfeld</a:t>
            </a:r>
          </a:p>
        </p:txBody>
      </p:sp>
      <p:sp>
        <p:nvSpPr>
          <p:cNvPr id="5" name="Inhaltsplatzhalter 2"/>
          <p:cNvSpPr>
            <a:spLocks noGrp="1"/>
          </p:cNvSpPr>
          <p:nvPr>
            <p:ph sz="quarter" idx="17" hasCustomPrompt="1"/>
          </p:nvPr>
        </p:nvSpPr>
        <p:spPr>
          <a:xfrm>
            <a:off x="587710" y="968137"/>
            <a:ext cx="2592000" cy="3456000"/>
          </a:xfrm>
        </p:spPr>
        <p:txBody>
          <a:bodyPr/>
          <a:lstStyle>
            <a:lvl1pPr>
              <a:spcAft>
                <a:spcPts val="1000"/>
              </a:spcAft>
              <a:defRPr sz="2000" b="1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tx1"/>
                </a:solidFill>
              </a:defRPr>
            </a:lvl3pPr>
            <a:lvl4pPr>
              <a:defRPr sz="1400">
                <a:solidFill>
                  <a:schemeClr val="tx1"/>
                </a:solidFill>
              </a:defRPr>
            </a:lvl4pPr>
            <a:lvl5pPr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Erste Textebene</a:t>
            </a:r>
          </a:p>
          <a:p>
            <a:pPr lvl="1"/>
            <a:r>
              <a:rPr lang="de-DE"/>
              <a:t>Zweite Textebene </a:t>
            </a:r>
          </a:p>
          <a:p>
            <a:pPr lvl="2"/>
            <a:r>
              <a:rPr lang="de-DE"/>
              <a:t>Dritte Ebene 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Inhaltsplatzhalter 2"/>
          <p:cNvSpPr>
            <a:spLocks noGrp="1"/>
          </p:cNvSpPr>
          <p:nvPr>
            <p:ph sz="quarter" idx="18" hasCustomPrompt="1"/>
          </p:nvPr>
        </p:nvSpPr>
        <p:spPr>
          <a:xfrm>
            <a:off x="3464394" y="968137"/>
            <a:ext cx="2592000" cy="3456000"/>
          </a:xfrm>
        </p:spPr>
        <p:txBody>
          <a:bodyPr/>
          <a:lstStyle>
            <a:lvl1pPr>
              <a:spcAft>
                <a:spcPts val="1000"/>
              </a:spcAft>
              <a:defRPr sz="2000" b="1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tx1"/>
                </a:solidFill>
              </a:defRPr>
            </a:lvl3pPr>
            <a:lvl4pPr>
              <a:defRPr sz="1400">
                <a:solidFill>
                  <a:schemeClr val="tx1"/>
                </a:solidFill>
              </a:defRPr>
            </a:lvl4pPr>
            <a:lvl5pPr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Erste Textebene</a:t>
            </a:r>
          </a:p>
          <a:p>
            <a:pPr lvl="1"/>
            <a:r>
              <a:rPr lang="de-DE"/>
              <a:t>Zweite Textebene </a:t>
            </a:r>
          </a:p>
          <a:p>
            <a:pPr lvl="2"/>
            <a:r>
              <a:rPr lang="de-DE"/>
              <a:t>Dritte Ebene 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0" name="Inhaltsplatzhalter 2"/>
          <p:cNvSpPr>
            <a:spLocks noGrp="1"/>
          </p:cNvSpPr>
          <p:nvPr>
            <p:ph sz="quarter" idx="19" hasCustomPrompt="1"/>
          </p:nvPr>
        </p:nvSpPr>
        <p:spPr>
          <a:xfrm>
            <a:off x="6341078" y="968137"/>
            <a:ext cx="2592000" cy="3456000"/>
          </a:xfrm>
        </p:spPr>
        <p:txBody>
          <a:bodyPr/>
          <a:lstStyle>
            <a:lvl1pPr>
              <a:spcAft>
                <a:spcPts val="1000"/>
              </a:spcAft>
              <a:defRPr sz="2000" b="1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tx1"/>
                </a:solidFill>
              </a:defRPr>
            </a:lvl3pPr>
            <a:lvl4pPr>
              <a:defRPr sz="1400">
                <a:solidFill>
                  <a:schemeClr val="tx1"/>
                </a:solidFill>
              </a:defRPr>
            </a:lvl4pPr>
            <a:lvl5pPr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Erste Textebene</a:t>
            </a:r>
          </a:p>
          <a:p>
            <a:pPr lvl="1"/>
            <a:r>
              <a:rPr lang="de-DE"/>
              <a:t>Zweite Textebene </a:t>
            </a:r>
          </a:p>
          <a:p>
            <a:pPr lvl="2"/>
            <a:r>
              <a:rPr lang="de-DE"/>
              <a:t>Dritte Ebene 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oliennummernplatzhalter 2"/>
          <p:cNvSpPr>
            <a:spLocks noGrp="1"/>
          </p:cNvSpPr>
          <p:nvPr>
            <p:ph type="sldNum" sz="quarter" idx="4"/>
          </p:nvPr>
        </p:nvSpPr>
        <p:spPr>
          <a:xfrm>
            <a:off x="8366480" y="4769988"/>
            <a:ext cx="611890" cy="273844"/>
          </a:xfrm>
          <a:prstGeom prst="rect">
            <a:avLst/>
          </a:prstGeom>
        </p:spPr>
        <p:txBody>
          <a:bodyPr/>
          <a:lstStyle>
            <a:lvl1pPr algn="r">
              <a:defRPr sz="800" b="0">
                <a:solidFill>
                  <a:schemeClr val="tx1"/>
                </a:solidFill>
              </a:defRPr>
            </a:lvl1pPr>
          </a:lstStyle>
          <a:p>
            <a:fld id="{117CFEA0-4671-480C-BC22-AE3ED0D6AB75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7608599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chtiger Text &quot;Menschen begeistern&quot; // 3 Blöck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uppieren 14"/>
          <p:cNvGrpSpPr/>
          <p:nvPr userDrawn="1"/>
        </p:nvGrpSpPr>
        <p:grpSpPr>
          <a:xfrm>
            <a:off x="0" y="0"/>
            <a:ext cx="9150135" cy="4603750"/>
            <a:chOff x="0" y="1746"/>
            <a:chExt cx="9150135" cy="4603750"/>
          </a:xfrm>
        </p:grpSpPr>
        <p:sp>
          <p:nvSpPr>
            <p:cNvPr id="16" name="Rechteck 15"/>
            <p:cNvSpPr/>
            <p:nvPr userDrawn="1"/>
          </p:nvSpPr>
          <p:spPr>
            <a:xfrm>
              <a:off x="0" y="1746"/>
              <a:ext cx="9142413" cy="4603750"/>
            </a:xfrm>
            <a:prstGeom prst="rect">
              <a:avLst/>
            </a:prstGeom>
            <a:solidFill>
              <a:srgbClr val="FFF1D9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de-DE"/>
              </a:defPPr>
              <a:lvl1pPr marL="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de-DE" sz="1400"/>
            </a:p>
          </p:txBody>
        </p:sp>
        <p:pic>
          <p:nvPicPr>
            <p:cNvPr id="17" name="Picture 2" descr="C:\Users\olpose\Desktop\Credential-Farbphone-gkk_v1.jpg"/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3596400"/>
              <a:ext cx="9150135" cy="100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" name="Inhaltsplatzhalter 2"/>
          <p:cNvSpPr>
            <a:spLocks noGrp="1"/>
          </p:cNvSpPr>
          <p:nvPr>
            <p:ph sz="quarter" idx="17" hasCustomPrompt="1"/>
          </p:nvPr>
        </p:nvSpPr>
        <p:spPr>
          <a:xfrm>
            <a:off x="587710" y="193664"/>
            <a:ext cx="2592000" cy="3420000"/>
          </a:xfrm>
          <a:noFill/>
        </p:spPr>
        <p:txBody>
          <a:bodyPr/>
          <a:lstStyle>
            <a:lvl1pPr>
              <a:spcAft>
                <a:spcPts val="1600"/>
              </a:spcAft>
              <a:defRPr sz="2000" b="1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tx1"/>
                </a:solidFill>
              </a:defRPr>
            </a:lvl3pPr>
            <a:lvl4pPr>
              <a:defRPr sz="1400">
                <a:solidFill>
                  <a:schemeClr val="tx1"/>
                </a:solidFill>
              </a:defRPr>
            </a:lvl4pPr>
            <a:lvl5pPr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Erste Textebene</a:t>
            </a:r>
          </a:p>
          <a:p>
            <a:pPr lvl="1"/>
            <a:r>
              <a:rPr lang="de-DE"/>
              <a:t>Zweite Textebene </a:t>
            </a:r>
          </a:p>
          <a:p>
            <a:pPr lvl="2"/>
            <a:r>
              <a:rPr lang="de-DE"/>
              <a:t>Dritte Ebene 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Inhaltsplatzhalter 2"/>
          <p:cNvSpPr>
            <a:spLocks noGrp="1"/>
          </p:cNvSpPr>
          <p:nvPr>
            <p:ph sz="quarter" idx="18" hasCustomPrompt="1"/>
          </p:nvPr>
        </p:nvSpPr>
        <p:spPr>
          <a:xfrm>
            <a:off x="3464394" y="193664"/>
            <a:ext cx="2592000" cy="3420000"/>
          </a:xfrm>
          <a:noFill/>
        </p:spPr>
        <p:txBody>
          <a:bodyPr/>
          <a:lstStyle>
            <a:lvl1pPr>
              <a:spcAft>
                <a:spcPts val="1600"/>
              </a:spcAft>
              <a:defRPr sz="2000" b="1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tx1"/>
                </a:solidFill>
              </a:defRPr>
            </a:lvl3pPr>
            <a:lvl4pPr>
              <a:defRPr sz="1400">
                <a:solidFill>
                  <a:schemeClr val="tx1"/>
                </a:solidFill>
              </a:defRPr>
            </a:lvl4pPr>
            <a:lvl5pPr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Erste Textebene</a:t>
            </a:r>
          </a:p>
          <a:p>
            <a:pPr lvl="1"/>
            <a:r>
              <a:rPr lang="de-DE"/>
              <a:t>Zweite Textebene </a:t>
            </a:r>
          </a:p>
          <a:p>
            <a:pPr lvl="2"/>
            <a:r>
              <a:rPr lang="de-DE"/>
              <a:t>Dritte Ebene 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0" name="Inhaltsplatzhalter 2"/>
          <p:cNvSpPr>
            <a:spLocks noGrp="1"/>
          </p:cNvSpPr>
          <p:nvPr>
            <p:ph sz="quarter" idx="19" hasCustomPrompt="1"/>
          </p:nvPr>
        </p:nvSpPr>
        <p:spPr>
          <a:xfrm>
            <a:off x="6341078" y="193664"/>
            <a:ext cx="2592000" cy="3420000"/>
          </a:xfrm>
          <a:noFill/>
        </p:spPr>
        <p:txBody>
          <a:bodyPr/>
          <a:lstStyle>
            <a:lvl1pPr>
              <a:spcAft>
                <a:spcPts val="1600"/>
              </a:spcAft>
              <a:defRPr sz="2000" b="1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tx1"/>
                </a:solidFill>
              </a:defRPr>
            </a:lvl3pPr>
            <a:lvl4pPr>
              <a:defRPr sz="1400">
                <a:solidFill>
                  <a:schemeClr val="tx1"/>
                </a:solidFill>
              </a:defRPr>
            </a:lvl4pPr>
            <a:lvl5pPr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Erste Textebene</a:t>
            </a:r>
          </a:p>
          <a:p>
            <a:pPr lvl="1"/>
            <a:r>
              <a:rPr lang="de-DE"/>
              <a:t>Zweite Textebene </a:t>
            </a:r>
          </a:p>
          <a:p>
            <a:pPr lvl="2"/>
            <a:r>
              <a:rPr lang="de-DE"/>
              <a:t>Dritte Ebene 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8" name="Foliennummernplatzhalter 2"/>
          <p:cNvSpPr>
            <a:spLocks noGrp="1"/>
          </p:cNvSpPr>
          <p:nvPr>
            <p:ph type="sldNum" sz="quarter" idx="4"/>
          </p:nvPr>
        </p:nvSpPr>
        <p:spPr>
          <a:xfrm>
            <a:off x="8366480" y="4769988"/>
            <a:ext cx="611890" cy="273844"/>
          </a:xfrm>
          <a:prstGeom prst="rect">
            <a:avLst/>
          </a:prstGeom>
        </p:spPr>
        <p:txBody>
          <a:bodyPr/>
          <a:lstStyle>
            <a:lvl1pPr algn="r">
              <a:defRPr sz="800" b="0">
                <a:solidFill>
                  <a:schemeClr val="tx1"/>
                </a:solidFill>
              </a:defRPr>
            </a:lvl1pPr>
          </a:lstStyle>
          <a:p>
            <a:fld id="{117CFEA0-4671-480C-BC22-AE3ED0D6AB75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0877260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&quot;Dialog&quot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2" descr="dialog1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4600575"/>
          </a:xfrm>
          <a:prstGeom prst="rect">
            <a:avLst/>
          </a:prstGeom>
        </p:spPr>
      </p:pic>
      <p:sp>
        <p:nvSpPr>
          <p:cNvPr id="5" name="Textplatzhalter 19"/>
          <p:cNvSpPr txBox="1">
            <a:spLocks/>
          </p:cNvSpPr>
          <p:nvPr userDrawn="1"/>
        </p:nvSpPr>
        <p:spPr>
          <a:xfrm>
            <a:off x="0" y="0"/>
            <a:ext cx="9144000" cy="897467"/>
          </a:xfrm>
          <a:prstGeom prst="rect">
            <a:avLst/>
          </a:prstGeom>
          <a:noFill/>
        </p:spPr>
        <p:txBody>
          <a:bodyPr vert="horz" lIns="396000" tIns="252000" rIns="216000" bIns="0" rtlCol="0" anchor="t" anchorCtr="0">
            <a:noAutofit/>
          </a:bodyPr>
          <a:lstStyle>
            <a:defPPr>
              <a:defRPr lang="de-DE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858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200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Unsere</a:t>
            </a:r>
            <a:r>
              <a:rPr kumimoji="0" lang="de-DE" sz="2000" b="1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DIALOG Werte</a:t>
            </a:r>
            <a:endParaRPr kumimoji="0" lang="de-DE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Foliennummernplatzhalter 2"/>
          <p:cNvSpPr>
            <a:spLocks noGrp="1"/>
          </p:cNvSpPr>
          <p:nvPr>
            <p:ph type="sldNum" sz="quarter" idx="4"/>
          </p:nvPr>
        </p:nvSpPr>
        <p:spPr>
          <a:xfrm>
            <a:off x="8366480" y="4769988"/>
            <a:ext cx="611890" cy="273844"/>
          </a:xfrm>
          <a:prstGeom prst="rect">
            <a:avLst/>
          </a:prstGeom>
        </p:spPr>
        <p:txBody>
          <a:bodyPr/>
          <a:lstStyle>
            <a:lvl1pPr algn="r">
              <a:defRPr sz="800" b="0">
                <a:solidFill>
                  <a:schemeClr val="tx1"/>
                </a:solidFill>
              </a:defRPr>
            </a:lvl1pPr>
          </a:lstStyle>
          <a:p>
            <a:fld id="{117CFEA0-4671-480C-BC22-AE3ED0D6AB75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3447663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7"/>
          <p:cNvSpPr>
            <a:spLocks noGrp="1"/>
          </p:cNvSpPr>
          <p:nvPr>
            <p:ph type="body" sz="quarter" idx="14" hasCustomPrompt="1"/>
          </p:nvPr>
        </p:nvSpPr>
        <p:spPr>
          <a:xfrm>
            <a:off x="0" y="0"/>
            <a:ext cx="3672000" cy="4608000"/>
          </a:xfrm>
          <a:solidFill>
            <a:schemeClr val="accent4"/>
          </a:solidFill>
        </p:spPr>
        <p:txBody>
          <a:bodyPr lIns="630000" tIns="252000" rIns="180000" bIns="252000" anchor="ctr"/>
          <a:lstStyle>
            <a:lvl1pPr marL="0" marR="0" indent="0" algn="l" defTabSz="6858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 sz="2000" b="1" baseline="0">
                <a:solidFill>
                  <a:schemeClr val="tx1"/>
                </a:solidFill>
              </a:defRPr>
            </a:lvl1pPr>
            <a:lvl2pPr marL="180000" indent="-180000">
              <a:lnSpc>
                <a:spcPct val="95000"/>
              </a:lnSpc>
              <a:spcAft>
                <a:spcPts val="1000"/>
              </a:spcAft>
              <a:buFont typeface="Arial" panose="020B0604020202020204" pitchFamily="34" charset="0"/>
              <a:buChar char="•"/>
              <a:defRPr sz="2000" b="1" baseline="0">
                <a:solidFill>
                  <a:schemeClr val="tx1"/>
                </a:solidFill>
              </a:defRPr>
            </a:lvl2pPr>
            <a:lvl3pPr marL="179388" indent="-179388">
              <a:lnSpc>
                <a:spcPct val="95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1400" baseline="0">
                <a:solidFill>
                  <a:schemeClr val="tx1"/>
                </a:solidFill>
              </a:defRPr>
            </a:lvl3pPr>
            <a:lvl4pPr marL="360363" indent="-180975">
              <a:lnSpc>
                <a:spcPct val="95000"/>
              </a:lnSpc>
              <a:spcAft>
                <a:spcPts val="600"/>
              </a:spcAft>
              <a:defRPr sz="1400" baseline="0">
                <a:solidFill>
                  <a:schemeClr val="tx1"/>
                </a:solidFill>
              </a:defRPr>
            </a:lvl4pPr>
            <a:lvl5pPr marL="539750" indent="-179388">
              <a:lnSpc>
                <a:spcPct val="95000"/>
              </a:lnSpc>
              <a:spcAft>
                <a:spcPts val="650"/>
              </a:spcAft>
              <a:defRPr sz="13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Zitat</a:t>
            </a:r>
          </a:p>
          <a:p>
            <a:pPr lvl="1"/>
            <a:r>
              <a:rPr lang="de-DE"/>
              <a:t>Zweite Textebene</a:t>
            </a:r>
          </a:p>
        </p:txBody>
      </p:sp>
      <p:sp>
        <p:nvSpPr>
          <p:cNvPr id="5" name="Bildplatzhalter 2"/>
          <p:cNvSpPr>
            <a:spLocks noGrp="1"/>
          </p:cNvSpPr>
          <p:nvPr>
            <p:ph type="pic" sz="quarter" idx="15" hasCustomPrompt="1"/>
          </p:nvPr>
        </p:nvSpPr>
        <p:spPr>
          <a:xfrm>
            <a:off x="3672000" y="0"/>
            <a:ext cx="5472000" cy="4606925"/>
          </a:xfrm>
        </p:spPr>
        <p:txBody>
          <a:bodyPr/>
          <a:lstStyle>
            <a:lvl1pPr algn="l">
              <a:spcAft>
                <a:spcPts val="0"/>
              </a:spcAft>
              <a:defRPr sz="800"/>
            </a:lvl1pPr>
          </a:lstStyle>
          <a:p>
            <a:r>
              <a:rPr lang="de-DE"/>
              <a:t>Bild 12,8 x  15,2</a:t>
            </a:r>
          </a:p>
          <a:p>
            <a:br>
              <a:rPr lang="de-DE"/>
            </a:br>
            <a:endParaRPr lang="de-DE"/>
          </a:p>
        </p:txBody>
      </p:sp>
      <p:sp>
        <p:nvSpPr>
          <p:cNvPr id="4" name="Foliennummernplatzhalter 2"/>
          <p:cNvSpPr>
            <a:spLocks noGrp="1"/>
          </p:cNvSpPr>
          <p:nvPr>
            <p:ph type="sldNum" sz="quarter" idx="4"/>
          </p:nvPr>
        </p:nvSpPr>
        <p:spPr>
          <a:xfrm>
            <a:off x="8366480" y="4769988"/>
            <a:ext cx="611890" cy="273844"/>
          </a:xfrm>
          <a:prstGeom prst="rect">
            <a:avLst/>
          </a:prstGeom>
        </p:spPr>
        <p:txBody>
          <a:bodyPr/>
          <a:lstStyle>
            <a:lvl1pPr algn="r">
              <a:defRPr sz="800" b="0">
                <a:solidFill>
                  <a:schemeClr val="tx1"/>
                </a:solidFill>
              </a:defRPr>
            </a:lvl1pPr>
          </a:lstStyle>
          <a:p>
            <a:fld id="{117CFEA0-4671-480C-BC22-AE3ED0D6AB75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1229272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onta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7"/>
          <p:cNvSpPr>
            <a:spLocks noGrp="1"/>
          </p:cNvSpPr>
          <p:nvPr>
            <p:ph type="body" sz="quarter" idx="14" hasCustomPrompt="1"/>
          </p:nvPr>
        </p:nvSpPr>
        <p:spPr>
          <a:xfrm>
            <a:off x="5472000" y="0"/>
            <a:ext cx="3672000" cy="4608000"/>
          </a:xfrm>
          <a:solidFill>
            <a:schemeClr val="tx2"/>
          </a:solidFill>
        </p:spPr>
        <p:txBody>
          <a:bodyPr lIns="630000" tIns="252000" rIns="36000" bIns="252000" anchor="ctr"/>
          <a:lstStyle>
            <a:lvl1pPr marL="0" marR="0" indent="0" algn="l" defTabSz="6858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2000"/>
              </a:spcAft>
              <a:buClrTx/>
              <a:buSzTx/>
              <a:buFontTx/>
              <a:buNone/>
              <a:tabLst/>
              <a:defRPr sz="2000" b="1">
                <a:solidFill>
                  <a:schemeClr val="tx1"/>
                </a:solidFill>
              </a:defRPr>
            </a:lvl1pPr>
            <a:lvl2pPr marL="0" indent="0">
              <a:lnSpc>
                <a:spcPct val="95000"/>
              </a:lnSpc>
              <a:spcAft>
                <a:spcPts val="600"/>
              </a:spcAft>
              <a:buFontTx/>
              <a:buNone/>
              <a:defRPr sz="1400" baseline="0">
                <a:solidFill>
                  <a:schemeClr val="tx1"/>
                </a:solidFill>
              </a:defRPr>
            </a:lvl2pPr>
            <a:lvl3pPr marL="179388" indent="-179388">
              <a:lnSpc>
                <a:spcPct val="95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1400" baseline="0">
                <a:solidFill>
                  <a:schemeClr val="tx1"/>
                </a:solidFill>
              </a:defRPr>
            </a:lvl3pPr>
            <a:lvl4pPr marL="360363" indent="-180975">
              <a:lnSpc>
                <a:spcPct val="95000"/>
              </a:lnSpc>
              <a:spcAft>
                <a:spcPts val="600"/>
              </a:spcAft>
              <a:defRPr sz="1400" baseline="0">
                <a:solidFill>
                  <a:schemeClr val="tx1"/>
                </a:solidFill>
              </a:defRPr>
            </a:lvl4pPr>
            <a:lvl5pPr marL="539750" indent="-179388">
              <a:lnSpc>
                <a:spcPct val="95000"/>
              </a:lnSpc>
              <a:spcAft>
                <a:spcPts val="650"/>
              </a:spcAft>
              <a:defRPr sz="13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Erste Textebene / Headline</a:t>
            </a:r>
          </a:p>
          <a:p>
            <a:pPr lvl="1"/>
            <a:r>
              <a:rPr lang="de-DE"/>
              <a:t>Zweite Textebene </a:t>
            </a:r>
          </a:p>
          <a:p>
            <a:pPr lvl="2"/>
            <a:r>
              <a:rPr lang="de-DE"/>
              <a:t>Dritte Ebene 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Bildplatzhalter 2"/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5472000" cy="4606925"/>
          </a:xfrm>
        </p:spPr>
        <p:txBody>
          <a:bodyPr/>
          <a:lstStyle>
            <a:lvl1pPr algn="l">
              <a:spcAft>
                <a:spcPts val="0"/>
              </a:spcAft>
              <a:defRPr sz="800"/>
            </a:lvl1pPr>
          </a:lstStyle>
          <a:p>
            <a:r>
              <a:rPr lang="de-DE"/>
              <a:t>Bild 12,8 x  15,2</a:t>
            </a:r>
          </a:p>
          <a:p>
            <a:br>
              <a:rPr lang="de-DE"/>
            </a:br>
            <a:endParaRPr lang="de-DE"/>
          </a:p>
        </p:txBody>
      </p:sp>
      <p:sp>
        <p:nvSpPr>
          <p:cNvPr id="4" name="Foliennummernplatzhalter 2"/>
          <p:cNvSpPr>
            <a:spLocks noGrp="1"/>
          </p:cNvSpPr>
          <p:nvPr>
            <p:ph type="sldNum" sz="quarter" idx="4"/>
          </p:nvPr>
        </p:nvSpPr>
        <p:spPr>
          <a:xfrm>
            <a:off x="8366480" y="4769988"/>
            <a:ext cx="611890" cy="273844"/>
          </a:xfrm>
          <a:prstGeom prst="rect">
            <a:avLst/>
          </a:prstGeom>
        </p:spPr>
        <p:txBody>
          <a:bodyPr/>
          <a:lstStyle>
            <a:lvl1pPr algn="r">
              <a:defRPr sz="800" b="0">
                <a:solidFill>
                  <a:schemeClr val="tx1"/>
                </a:solidFill>
              </a:defRPr>
            </a:lvl1pPr>
          </a:lstStyle>
          <a:p>
            <a:fld id="{117CFEA0-4671-480C-BC22-AE3ED0D6AB75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2630443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nk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3" descr="danke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460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32474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py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 userDrawn="1"/>
        </p:nvSpPr>
        <p:spPr>
          <a:xfrm>
            <a:off x="0" y="0"/>
            <a:ext cx="9142413" cy="4603750"/>
          </a:xfrm>
          <a:prstGeom prst="rect">
            <a:avLst/>
          </a:prstGeom>
          <a:solidFill>
            <a:srgbClr val="97AEB9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400"/>
          </a:p>
        </p:txBody>
      </p:sp>
      <p:sp>
        <p:nvSpPr>
          <p:cNvPr id="2" name="Textfeld 1"/>
          <p:cNvSpPr txBox="1"/>
          <p:nvPr userDrawn="1"/>
        </p:nvSpPr>
        <p:spPr>
          <a:xfrm>
            <a:off x="592861" y="3488329"/>
            <a:ext cx="8388100" cy="914400"/>
          </a:xfrm>
          <a:prstGeom prst="rect">
            <a:avLst/>
          </a:prstGeom>
          <a:noFill/>
          <a:ln>
            <a:noFill/>
          </a:ln>
        </p:spPr>
        <p:txBody>
          <a:bodyPr vert="horz" wrap="none" lIns="36000" tIns="36000" rIns="36000" bIns="36000" rtlCol="0" anchor="ctr" anchorCtr="0">
            <a:noAutofit/>
          </a:bodyPr>
          <a:lstStyle/>
          <a:p>
            <a:pPr algn="l"/>
            <a:r>
              <a:rPr lang="de-DE" sz="1400" b="0" dirty="0">
                <a:solidFill>
                  <a:srgbClr val="000000"/>
                </a:solidFill>
              </a:rPr>
              <a:t>Die hier erarbeiteten Gedanken und Vorschläge sind geistiges Eigentum der Agentur </a:t>
            </a:r>
            <a:br>
              <a:rPr lang="de-DE" sz="1400" b="0" dirty="0">
                <a:solidFill>
                  <a:srgbClr val="000000"/>
                </a:solidFill>
              </a:rPr>
            </a:br>
            <a:r>
              <a:rPr lang="de-DE" sz="1400" b="0" dirty="0" err="1">
                <a:solidFill>
                  <a:srgbClr val="000000"/>
                </a:solidFill>
              </a:rPr>
              <a:t>gkk</a:t>
            </a:r>
            <a:r>
              <a:rPr lang="de-DE" sz="1400" b="0" dirty="0">
                <a:solidFill>
                  <a:srgbClr val="000000"/>
                </a:solidFill>
              </a:rPr>
              <a:t> </a:t>
            </a:r>
            <a:r>
              <a:rPr lang="de-DE" sz="1400" b="0" dirty="0" err="1">
                <a:solidFill>
                  <a:srgbClr val="000000"/>
                </a:solidFill>
              </a:rPr>
              <a:t>DialogGroup</a:t>
            </a:r>
            <a:r>
              <a:rPr lang="de-DE" sz="1400" b="0" dirty="0">
                <a:solidFill>
                  <a:srgbClr val="000000"/>
                </a:solidFill>
              </a:rPr>
              <a:t> GmbH und unterliegen dem Urheberrecht. Jede ganze oder teilweise </a:t>
            </a:r>
            <a:br>
              <a:rPr lang="de-DE" sz="1400" b="0" dirty="0">
                <a:solidFill>
                  <a:srgbClr val="000000"/>
                </a:solidFill>
              </a:rPr>
            </a:br>
            <a:r>
              <a:rPr lang="de-DE" sz="1400" b="0" dirty="0">
                <a:solidFill>
                  <a:srgbClr val="000000"/>
                </a:solidFill>
              </a:rPr>
              <a:t>Vervielfältigung sowie jede Weitergabe an Dritte ist nicht gestattet.</a:t>
            </a:r>
            <a:endParaRPr lang="de-DE" sz="1400" b="0" baseline="30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894526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S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 userDrawn="1"/>
        </p:nvSpPr>
        <p:spPr>
          <a:xfrm>
            <a:off x="0" y="0"/>
            <a:ext cx="9144000" cy="4608000"/>
          </a:xfrm>
          <a:prstGeom prst="rect">
            <a:avLst/>
          </a:prstGeom>
          <a:solidFill>
            <a:srgbClr val="A7BBC5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40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8" hasCustomPrompt="1"/>
          </p:nvPr>
        </p:nvSpPr>
        <p:spPr>
          <a:xfrm>
            <a:off x="593124" y="0"/>
            <a:ext cx="7920000" cy="4608000"/>
          </a:xfrm>
        </p:spPr>
        <p:txBody>
          <a:bodyPr anchor="ctr"/>
          <a:lstStyle>
            <a:lvl1pPr>
              <a:lnSpc>
                <a:spcPct val="90000"/>
              </a:lnSpc>
              <a:spcAft>
                <a:spcPts val="0"/>
              </a:spcAft>
              <a:defRPr sz="5800" cap="all" baseline="0"/>
            </a:lvl1pPr>
            <a:lvl2pPr marL="0" indent="0">
              <a:lnSpc>
                <a:spcPct val="95000"/>
              </a:lnSpc>
              <a:spcAft>
                <a:spcPts val="0"/>
              </a:spcAft>
              <a:buFontTx/>
              <a:buNone/>
              <a:defRPr sz="2000"/>
            </a:lvl2pPr>
          </a:lstStyle>
          <a:p>
            <a:pPr lvl="0"/>
            <a:r>
              <a:rPr lang="de-DE"/>
              <a:t>Case</a:t>
            </a:r>
          </a:p>
        </p:txBody>
      </p:sp>
      <p:sp>
        <p:nvSpPr>
          <p:cNvPr id="5" name="Foliennummernplatzhalter 2"/>
          <p:cNvSpPr>
            <a:spLocks noGrp="1"/>
          </p:cNvSpPr>
          <p:nvPr>
            <p:ph type="sldNum" sz="quarter" idx="4"/>
          </p:nvPr>
        </p:nvSpPr>
        <p:spPr>
          <a:xfrm>
            <a:off x="8366480" y="4769988"/>
            <a:ext cx="611890" cy="273844"/>
          </a:xfrm>
          <a:prstGeom prst="rect">
            <a:avLst/>
          </a:prstGeom>
        </p:spPr>
        <p:txBody>
          <a:bodyPr/>
          <a:lstStyle>
            <a:lvl1pPr algn="r">
              <a:defRPr sz="800" b="0">
                <a:solidFill>
                  <a:schemeClr val="tx1"/>
                </a:solidFill>
              </a:defRPr>
            </a:lvl1pPr>
          </a:lstStyle>
          <a:p>
            <a:fld id="{117CFEA0-4671-480C-BC22-AE3ED0D6AB75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9298483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 4" descr="gkk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4606926"/>
          </a:xfrm>
          <a:prstGeom prst="rect">
            <a:avLst/>
          </a:prstGeom>
        </p:spPr>
      </p:pic>
      <p:sp>
        <p:nvSpPr>
          <p:cNvPr id="4" name="Textplatzhalter 3"/>
          <p:cNvSpPr>
            <a:spLocks noGrp="1"/>
          </p:cNvSpPr>
          <p:nvPr>
            <p:ph type="body" sz="quarter" idx="18" hasCustomPrompt="1"/>
          </p:nvPr>
        </p:nvSpPr>
        <p:spPr>
          <a:xfrm>
            <a:off x="593124" y="0"/>
            <a:ext cx="7920000" cy="4608000"/>
          </a:xfrm>
        </p:spPr>
        <p:txBody>
          <a:bodyPr anchor="ctr"/>
          <a:lstStyle>
            <a:lvl1pPr>
              <a:lnSpc>
                <a:spcPct val="90000"/>
              </a:lnSpc>
              <a:spcAft>
                <a:spcPts val="0"/>
              </a:spcAft>
              <a:defRPr sz="5800" cap="all" baseline="0"/>
            </a:lvl1pPr>
            <a:lvl2pPr marL="0" indent="0">
              <a:lnSpc>
                <a:spcPct val="95000"/>
              </a:lnSpc>
              <a:spcAft>
                <a:spcPts val="0"/>
              </a:spcAft>
              <a:buFontTx/>
              <a:buNone/>
              <a:defRPr sz="2000"/>
            </a:lvl2pPr>
          </a:lstStyle>
          <a:p>
            <a:pPr lvl="0"/>
            <a:r>
              <a:rPr lang="de-DE"/>
              <a:t>Titel der präsentation</a:t>
            </a:r>
          </a:p>
          <a:p>
            <a:pPr lvl="1"/>
            <a:r>
              <a:rPr lang="de-DE"/>
              <a:t>00.00.2018</a:t>
            </a:r>
          </a:p>
        </p:txBody>
      </p:sp>
    </p:spTree>
    <p:extLst>
      <p:ext uri="{BB962C8B-B14F-4D97-AF65-F5344CB8AC3E}">
        <p14:creationId xmlns:p14="http://schemas.microsoft.com/office/powerpoint/2010/main" val="117332002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S Zwischen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 userDrawn="1"/>
        </p:nvSpPr>
        <p:spPr>
          <a:xfrm>
            <a:off x="0" y="0"/>
            <a:ext cx="9144000" cy="4608000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40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8" hasCustomPrompt="1"/>
          </p:nvPr>
        </p:nvSpPr>
        <p:spPr>
          <a:xfrm>
            <a:off x="593124" y="0"/>
            <a:ext cx="7920000" cy="4608000"/>
          </a:xfrm>
        </p:spPr>
        <p:txBody>
          <a:bodyPr anchor="ctr"/>
          <a:lstStyle>
            <a:lvl1pPr>
              <a:lnSpc>
                <a:spcPct val="90000"/>
              </a:lnSpc>
              <a:spcAft>
                <a:spcPts val="0"/>
              </a:spcAft>
              <a:defRPr sz="5800" cap="all" baseline="0"/>
            </a:lvl1pPr>
            <a:lvl2pPr marL="0" indent="0">
              <a:lnSpc>
                <a:spcPct val="95000"/>
              </a:lnSpc>
              <a:spcAft>
                <a:spcPts val="0"/>
              </a:spcAft>
              <a:buFontTx/>
              <a:buNone/>
              <a:defRPr sz="2000"/>
            </a:lvl2pPr>
          </a:lstStyle>
          <a:p>
            <a:pPr lvl="0"/>
            <a:r>
              <a:rPr lang="de-DE" dirty="0"/>
              <a:t>Case </a:t>
            </a:r>
            <a:r>
              <a:rPr lang="de-DE" dirty="0" err="1"/>
              <a:t>zwischentitel</a:t>
            </a:r>
            <a:endParaRPr lang="de-DE" dirty="0"/>
          </a:p>
        </p:txBody>
      </p:sp>
      <p:sp>
        <p:nvSpPr>
          <p:cNvPr id="5" name="Foliennummernplatzhalter 2"/>
          <p:cNvSpPr>
            <a:spLocks noGrp="1"/>
          </p:cNvSpPr>
          <p:nvPr>
            <p:ph type="sldNum" sz="quarter" idx="4"/>
          </p:nvPr>
        </p:nvSpPr>
        <p:spPr>
          <a:xfrm>
            <a:off x="8366480" y="4769988"/>
            <a:ext cx="611890" cy="273844"/>
          </a:xfrm>
          <a:prstGeom prst="rect">
            <a:avLst/>
          </a:prstGeom>
        </p:spPr>
        <p:txBody>
          <a:bodyPr/>
          <a:lstStyle>
            <a:lvl1pPr algn="r">
              <a:defRPr sz="800" b="0">
                <a:solidFill>
                  <a:schemeClr val="tx1"/>
                </a:solidFill>
              </a:defRPr>
            </a:lvl1pPr>
          </a:lstStyle>
          <a:p>
            <a:fld id="{117CFEA0-4671-480C-BC22-AE3ED0D6AB75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5725051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ASE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 userDrawn="1"/>
        </p:nvSpPr>
        <p:spPr>
          <a:xfrm>
            <a:off x="0" y="0"/>
            <a:ext cx="9144000" cy="5148000"/>
          </a:xfrm>
          <a:prstGeom prst="rect">
            <a:avLst/>
          </a:prstGeom>
          <a:solidFill>
            <a:schemeClr val="tx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400"/>
          </a:p>
        </p:txBody>
      </p:sp>
      <p:sp>
        <p:nvSpPr>
          <p:cNvPr id="5" name="Foliennummernplatzhalter 2"/>
          <p:cNvSpPr>
            <a:spLocks noGrp="1"/>
          </p:cNvSpPr>
          <p:nvPr>
            <p:ph type="sldNum" sz="quarter" idx="4"/>
          </p:nvPr>
        </p:nvSpPr>
        <p:spPr>
          <a:xfrm>
            <a:off x="8366480" y="4769988"/>
            <a:ext cx="611890" cy="273844"/>
          </a:xfrm>
          <a:prstGeom prst="rect">
            <a:avLst/>
          </a:prstGeom>
        </p:spPr>
        <p:txBody>
          <a:bodyPr/>
          <a:lstStyle>
            <a:lvl1pPr algn="r">
              <a:defRPr sz="800" b="0">
                <a:solidFill>
                  <a:schemeClr val="bg1"/>
                </a:solidFill>
              </a:defRPr>
            </a:lvl1pPr>
          </a:lstStyle>
          <a:p>
            <a:fld id="{117CFEA0-4671-480C-BC22-AE3ED0D6AB75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0" hasCustomPrompt="1"/>
          </p:nvPr>
        </p:nvSpPr>
        <p:spPr>
          <a:xfrm>
            <a:off x="221434" y="4770000"/>
            <a:ext cx="3600000" cy="216000"/>
          </a:xfrm>
        </p:spPr>
        <p:txBody>
          <a:bodyPr/>
          <a:lstStyle>
            <a:lvl1pPr>
              <a:defRPr sz="800">
                <a:solidFill>
                  <a:schemeClr val="bg1"/>
                </a:solidFill>
              </a:defRPr>
            </a:lvl1pPr>
            <a:lvl2pPr>
              <a:defRPr sz="800">
                <a:solidFill>
                  <a:schemeClr val="bg1"/>
                </a:solidFill>
              </a:defRPr>
            </a:lvl2pPr>
            <a:lvl3pPr>
              <a:defRPr sz="800">
                <a:solidFill>
                  <a:schemeClr val="bg1"/>
                </a:solidFill>
              </a:defRPr>
            </a:lvl3pPr>
            <a:lvl4pPr>
              <a:defRPr sz="800">
                <a:solidFill>
                  <a:schemeClr val="bg1"/>
                </a:solidFill>
              </a:defRPr>
            </a:lvl4pPr>
            <a:lvl5pPr>
              <a:defRPr sz="800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Optionale Bildunterschrift</a:t>
            </a:r>
          </a:p>
        </p:txBody>
      </p:sp>
    </p:spTree>
    <p:extLst>
      <p:ext uri="{BB962C8B-B14F-4D97-AF65-F5344CB8AC3E}">
        <p14:creationId xmlns:p14="http://schemas.microsoft.com/office/powerpoint/2010/main" val="275333222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ASE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 userDrawn="1"/>
        </p:nvSpPr>
        <p:spPr>
          <a:xfrm>
            <a:off x="0" y="0"/>
            <a:ext cx="9144000" cy="514800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400"/>
          </a:p>
        </p:txBody>
      </p:sp>
      <p:sp>
        <p:nvSpPr>
          <p:cNvPr id="5" name="Foliennummernplatzhalter 2"/>
          <p:cNvSpPr>
            <a:spLocks noGrp="1"/>
          </p:cNvSpPr>
          <p:nvPr>
            <p:ph type="sldNum" sz="quarter" idx="4"/>
          </p:nvPr>
        </p:nvSpPr>
        <p:spPr>
          <a:xfrm>
            <a:off x="8366480" y="4769988"/>
            <a:ext cx="611890" cy="273844"/>
          </a:xfrm>
          <a:prstGeom prst="rect">
            <a:avLst/>
          </a:prstGeom>
        </p:spPr>
        <p:txBody>
          <a:bodyPr/>
          <a:lstStyle>
            <a:lvl1pPr algn="r">
              <a:defRPr sz="800" b="0">
                <a:solidFill>
                  <a:schemeClr val="tx1"/>
                </a:solidFill>
              </a:defRPr>
            </a:lvl1pPr>
          </a:lstStyle>
          <a:p>
            <a:fld id="{117CFEA0-4671-480C-BC22-AE3ED0D6AB75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21434" y="4770000"/>
            <a:ext cx="3600000" cy="216000"/>
          </a:xfrm>
        </p:spPr>
        <p:txBody>
          <a:bodyPr/>
          <a:lstStyle>
            <a:lvl1pPr>
              <a:defRPr sz="800"/>
            </a:lvl1pPr>
          </a:lstStyle>
          <a:p>
            <a:pPr lvl="0"/>
            <a:r>
              <a:rPr lang="de-DE" dirty="0"/>
              <a:t>Optionale Bildunterschrift</a:t>
            </a:r>
          </a:p>
        </p:txBody>
      </p:sp>
    </p:spTree>
    <p:extLst>
      <p:ext uri="{BB962C8B-B14F-4D97-AF65-F5344CB8AC3E}">
        <p14:creationId xmlns:p14="http://schemas.microsoft.com/office/powerpoint/2010/main" val="96628235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2"/>
          <p:cNvSpPr>
            <a:spLocks noGrp="1"/>
          </p:cNvSpPr>
          <p:nvPr>
            <p:ph type="sldNum" sz="quarter" idx="4"/>
          </p:nvPr>
        </p:nvSpPr>
        <p:spPr>
          <a:xfrm>
            <a:off x="8366480" y="4769988"/>
            <a:ext cx="611890" cy="273844"/>
          </a:xfrm>
          <a:prstGeom prst="rect">
            <a:avLst/>
          </a:prstGeom>
        </p:spPr>
        <p:txBody>
          <a:bodyPr/>
          <a:lstStyle>
            <a:lvl1pPr algn="r">
              <a:defRPr sz="800" b="0">
                <a:solidFill>
                  <a:schemeClr val="tx1"/>
                </a:solidFill>
              </a:defRPr>
            </a:lvl1pPr>
          </a:lstStyle>
          <a:p>
            <a:fld id="{117CFEA0-4671-480C-BC22-AE3ED0D6AB75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144000" cy="728606"/>
          </a:xfrm>
          <a:solidFill>
            <a:srgbClr val="A7BBC5"/>
          </a:solidFill>
        </p:spPr>
        <p:txBody>
          <a:bodyPr lIns="630000" tIns="252000" rIns="180000" bIns="180000">
            <a:spAutoFit/>
          </a:bodyPr>
          <a:lstStyle>
            <a:lvl1pPr>
              <a:lnSpc>
                <a:spcPct val="95000"/>
              </a:lnSpc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Organigramm</a:t>
            </a:r>
          </a:p>
        </p:txBody>
      </p:sp>
      <p:sp>
        <p:nvSpPr>
          <p:cNvPr id="7" name="Textplatzhalter 2"/>
          <p:cNvSpPr>
            <a:spLocks noGrp="1"/>
          </p:cNvSpPr>
          <p:nvPr>
            <p:ph type="body" sz="quarter" idx="16" hasCustomPrompt="1"/>
          </p:nvPr>
        </p:nvSpPr>
        <p:spPr>
          <a:xfrm>
            <a:off x="1204796" y="975499"/>
            <a:ext cx="1006475" cy="241300"/>
          </a:xfrm>
        </p:spPr>
        <p:txBody>
          <a:bodyPr lIns="36000" rIns="0"/>
          <a:lstStyle>
            <a:lvl1pPr>
              <a:lnSpc>
                <a:spcPct val="90000"/>
              </a:lnSpc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de-DE"/>
              <a:t>Beratung</a:t>
            </a:r>
          </a:p>
        </p:txBody>
      </p:sp>
      <p:sp>
        <p:nvSpPr>
          <p:cNvPr id="8" name="Textplatzhalter 2"/>
          <p:cNvSpPr>
            <a:spLocks noGrp="1"/>
          </p:cNvSpPr>
          <p:nvPr>
            <p:ph type="body" sz="quarter" idx="17" hasCustomPrompt="1"/>
          </p:nvPr>
        </p:nvSpPr>
        <p:spPr>
          <a:xfrm>
            <a:off x="4614329" y="975499"/>
            <a:ext cx="1006475" cy="241300"/>
          </a:xfrm>
        </p:spPr>
        <p:txBody>
          <a:bodyPr lIns="36000" rIns="0"/>
          <a:lstStyle>
            <a:lvl1pPr>
              <a:lnSpc>
                <a:spcPct val="90000"/>
              </a:lnSpc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de-DE"/>
              <a:t>Kreation</a:t>
            </a:r>
          </a:p>
        </p:txBody>
      </p:sp>
      <p:sp>
        <p:nvSpPr>
          <p:cNvPr id="9" name="Textplatzhalter 2"/>
          <p:cNvSpPr>
            <a:spLocks noGrp="1"/>
          </p:cNvSpPr>
          <p:nvPr>
            <p:ph type="body" sz="quarter" idx="18" hasCustomPrompt="1"/>
          </p:nvPr>
        </p:nvSpPr>
        <p:spPr>
          <a:xfrm>
            <a:off x="363047" y="1871484"/>
            <a:ext cx="756000" cy="342000"/>
          </a:xfrm>
        </p:spPr>
        <p:txBody>
          <a:bodyPr lIns="36000" rIns="36000"/>
          <a:lstStyle>
            <a:lvl1pPr>
              <a:lnSpc>
                <a:spcPct val="90000"/>
              </a:lnSpc>
              <a:spcAft>
                <a:spcPts val="0"/>
              </a:spcAft>
              <a:defRPr sz="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de-DE"/>
              <a:t>Level</a:t>
            </a:r>
          </a:p>
        </p:txBody>
      </p:sp>
      <p:sp>
        <p:nvSpPr>
          <p:cNvPr id="10" name="Textplatzhalter 2"/>
          <p:cNvSpPr>
            <a:spLocks noGrp="1"/>
          </p:cNvSpPr>
          <p:nvPr>
            <p:ph type="body" sz="quarter" idx="19" hasCustomPrompt="1"/>
          </p:nvPr>
        </p:nvSpPr>
        <p:spPr>
          <a:xfrm>
            <a:off x="363047" y="2915424"/>
            <a:ext cx="756000" cy="342000"/>
          </a:xfrm>
        </p:spPr>
        <p:txBody>
          <a:bodyPr lIns="36000" rIns="36000"/>
          <a:lstStyle>
            <a:lvl1pPr>
              <a:lnSpc>
                <a:spcPct val="90000"/>
              </a:lnSpc>
              <a:spcAft>
                <a:spcPts val="0"/>
              </a:spcAft>
              <a:defRPr sz="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de-DE"/>
              <a:t>Level</a:t>
            </a:r>
          </a:p>
        </p:txBody>
      </p:sp>
      <p:sp>
        <p:nvSpPr>
          <p:cNvPr id="11" name="Textplatzhalter 2"/>
          <p:cNvSpPr>
            <a:spLocks noGrp="1"/>
          </p:cNvSpPr>
          <p:nvPr>
            <p:ph type="body" sz="quarter" idx="20" hasCustomPrompt="1"/>
          </p:nvPr>
        </p:nvSpPr>
        <p:spPr>
          <a:xfrm>
            <a:off x="350521" y="3966984"/>
            <a:ext cx="756000" cy="342000"/>
          </a:xfrm>
        </p:spPr>
        <p:txBody>
          <a:bodyPr lIns="36000" rIns="36000"/>
          <a:lstStyle>
            <a:lvl1pPr>
              <a:lnSpc>
                <a:spcPct val="90000"/>
              </a:lnSpc>
              <a:spcAft>
                <a:spcPts val="0"/>
              </a:spcAft>
              <a:defRPr sz="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de-DE"/>
              <a:t>Level</a:t>
            </a:r>
          </a:p>
        </p:txBody>
      </p:sp>
      <p:sp>
        <p:nvSpPr>
          <p:cNvPr id="12" name="Textplatzhalter 2"/>
          <p:cNvSpPr>
            <a:spLocks noGrp="1"/>
          </p:cNvSpPr>
          <p:nvPr>
            <p:ph type="body" sz="quarter" idx="21" hasCustomPrompt="1"/>
          </p:nvPr>
        </p:nvSpPr>
        <p:spPr>
          <a:xfrm>
            <a:off x="1204795" y="1871484"/>
            <a:ext cx="1044000" cy="343535"/>
          </a:xfrm>
        </p:spPr>
        <p:txBody>
          <a:bodyPr lIns="36000" rIns="0"/>
          <a:lstStyle>
            <a:lvl1pPr>
              <a:lnSpc>
                <a:spcPct val="90000"/>
              </a:lnSpc>
              <a:spcAft>
                <a:spcPts val="0"/>
              </a:spcAft>
              <a:defRPr sz="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de-DE"/>
              <a:t>Name</a:t>
            </a:r>
            <a:br>
              <a:rPr lang="de-DE"/>
            </a:br>
            <a:r>
              <a:rPr lang="de-DE"/>
              <a:t>Position</a:t>
            </a:r>
          </a:p>
        </p:txBody>
      </p:sp>
      <p:sp>
        <p:nvSpPr>
          <p:cNvPr id="13" name="Textplatzhalter 2"/>
          <p:cNvSpPr>
            <a:spLocks noGrp="1"/>
          </p:cNvSpPr>
          <p:nvPr>
            <p:ph type="body" sz="quarter" idx="22" hasCustomPrompt="1"/>
          </p:nvPr>
        </p:nvSpPr>
        <p:spPr>
          <a:xfrm>
            <a:off x="1204795" y="2915424"/>
            <a:ext cx="1044000" cy="343535"/>
          </a:xfrm>
        </p:spPr>
        <p:txBody>
          <a:bodyPr lIns="36000" rIns="0"/>
          <a:lstStyle>
            <a:lvl1pPr>
              <a:lnSpc>
                <a:spcPct val="90000"/>
              </a:lnSpc>
              <a:spcAft>
                <a:spcPts val="0"/>
              </a:spcAft>
              <a:defRPr sz="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de-DE"/>
              <a:t>Name</a:t>
            </a:r>
            <a:br>
              <a:rPr lang="de-DE"/>
            </a:br>
            <a:r>
              <a:rPr lang="de-DE"/>
              <a:t>Position</a:t>
            </a:r>
          </a:p>
        </p:txBody>
      </p:sp>
      <p:sp>
        <p:nvSpPr>
          <p:cNvPr id="14" name="Textplatzhalter 2"/>
          <p:cNvSpPr>
            <a:spLocks noGrp="1"/>
          </p:cNvSpPr>
          <p:nvPr>
            <p:ph type="body" sz="quarter" idx="23" hasCustomPrompt="1"/>
          </p:nvPr>
        </p:nvSpPr>
        <p:spPr>
          <a:xfrm>
            <a:off x="1204795" y="3966984"/>
            <a:ext cx="1044000" cy="343535"/>
          </a:xfrm>
        </p:spPr>
        <p:txBody>
          <a:bodyPr lIns="36000" rIns="0"/>
          <a:lstStyle>
            <a:lvl1pPr>
              <a:lnSpc>
                <a:spcPct val="90000"/>
              </a:lnSpc>
              <a:spcAft>
                <a:spcPts val="0"/>
              </a:spcAft>
              <a:defRPr sz="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de-DE"/>
              <a:t>Name</a:t>
            </a:r>
            <a:br>
              <a:rPr lang="de-DE"/>
            </a:br>
            <a:r>
              <a:rPr lang="de-DE"/>
              <a:t>Position</a:t>
            </a:r>
          </a:p>
        </p:txBody>
      </p:sp>
      <p:sp>
        <p:nvSpPr>
          <p:cNvPr id="15" name="Textplatzhalter 2"/>
          <p:cNvSpPr>
            <a:spLocks noGrp="1"/>
          </p:cNvSpPr>
          <p:nvPr>
            <p:ph type="body" sz="quarter" idx="24" hasCustomPrompt="1"/>
          </p:nvPr>
        </p:nvSpPr>
        <p:spPr>
          <a:xfrm>
            <a:off x="4614329" y="1871484"/>
            <a:ext cx="1044000" cy="343535"/>
          </a:xfrm>
        </p:spPr>
        <p:txBody>
          <a:bodyPr lIns="36000" rIns="0"/>
          <a:lstStyle>
            <a:lvl1pPr>
              <a:lnSpc>
                <a:spcPct val="90000"/>
              </a:lnSpc>
              <a:spcAft>
                <a:spcPts val="0"/>
              </a:spcAft>
              <a:defRPr sz="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de-DE"/>
              <a:t>Name</a:t>
            </a:r>
            <a:br>
              <a:rPr lang="de-DE"/>
            </a:br>
            <a:r>
              <a:rPr lang="de-DE"/>
              <a:t>Position</a:t>
            </a:r>
          </a:p>
        </p:txBody>
      </p:sp>
      <p:sp>
        <p:nvSpPr>
          <p:cNvPr id="16" name="Textplatzhalter 2"/>
          <p:cNvSpPr>
            <a:spLocks noGrp="1"/>
          </p:cNvSpPr>
          <p:nvPr>
            <p:ph type="body" sz="quarter" idx="25" hasCustomPrompt="1"/>
          </p:nvPr>
        </p:nvSpPr>
        <p:spPr>
          <a:xfrm>
            <a:off x="4614329" y="2915424"/>
            <a:ext cx="1044000" cy="343535"/>
          </a:xfrm>
        </p:spPr>
        <p:txBody>
          <a:bodyPr lIns="36000" rIns="0"/>
          <a:lstStyle>
            <a:lvl1pPr>
              <a:lnSpc>
                <a:spcPct val="90000"/>
              </a:lnSpc>
              <a:spcAft>
                <a:spcPts val="0"/>
              </a:spcAft>
              <a:defRPr sz="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de-DE"/>
              <a:t>Name</a:t>
            </a:r>
            <a:br>
              <a:rPr lang="de-DE"/>
            </a:br>
            <a:r>
              <a:rPr lang="de-DE"/>
              <a:t>Position</a:t>
            </a:r>
          </a:p>
        </p:txBody>
      </p:sp>
      <p:sp>
        <p:nvSpPr>
          <p:cNvPr id="17" name="Textplatzhalter 2"/>
          <p:cNvSpPr>
            <a:spLocks noGrp="1"/>
          </p:cNvSpPr>
          <p:nvPr>
            <p:ph type="body" sz="quarter" idx="26" hasCustomPrompt="1"/>
          </p:nvPr>
        </p:nvSpPr>
        <p:spPr>
          <a:xfrm>
            <a:off x="4614329" y="3966984"/>
            <a:ext cx="1044000" cy="343535"/>
          </a:xfrm>
        </p:spPr>
        <p:txBody>
          <a:bodyPr lIns="36000" rIns="0"/>
          <a:lstStyle>
            <a:lvl1pPr>
              <a:lnSpc>
                <a:spcPct val="90000"/>
              </a:lnSpc>
              <a:spcAft>
                <a:spcPts val="0"/>
              </a:spcAft>
              <a:defRPr sz="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de-DE"/>
              <a:t>Name</a:t>
            </a:r>
            <a:br>
              <a:rPr lang="de-DE"/>
            </a:br>
            <a:r>
              <a:rPr lang="de-DE"/>
              <a:t>Position</a:t>
            </a:r>
          </a:p>
        </p:txBody>
      </p:sp>
      <p:sp>
        <p:nvSpPr>
          <p:cNvPr id="18" name="Textplatzhalter 2"/>
          <p:cNvSpPr>
            <a:spLocks noGrp="1"/>
          </p:cNvSpPr>
          <p:nvPr>
            <p:ph type="body" sz="quarter" idx="27" hasCustomPrompt="1"/>
          </p:nvPr>
        </p:nvSpPr>
        <p:spPr>
          <a:xfrm>
            <a:off x="2341307" y="2915424"/>
            <a:ext cx="1044000" cy="343535"/>
          </a:xfrm>
        </p:spPr>
        <p:txBody>
          <a:bodyPr lIns="36000" rIns="0"/>
          <a:lstStyle>
            <a:lvl1pPr>
              <a:lnSpc>
                <a:spcPct val="90000"/>
              </a:lnSpc>
              <a:spcAft>
                <a:spcPts val="0"/>
              </a:spcAft>
              <a:defRPr sz="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de-DE"/>
              <a:t>Name</a:t>
            </a:r>
            <a:br>
              <a:rPr lang="de-DE"/>
            </a:br>
            <a:r>
              <a:rPr lang="de-DE"/>
              <a:t>Position</a:t>
            </a:r>
          </a:p>
        </p:txBody>
      </p:sp>
      <p:sp>
        <p:nvSpPr>
          <p:cNvPr id="19" name="Textplatzhalter 2"/>
          <p:cNvSpPr>
            <a:spLocks noGrp="1"/>
          </p:cNvSpPr>
          <p:nvPr>
            <p:ph type="body" sz="quarter" idx="28" hasCustomPrompt="1"/>
          </p:nvPr>
        </p:nvSpPr>
        <p:spPr>
          <a:xfrm>
            <a:off x="2341307" y="3966984"/>
            <a:ext cx="1044000" cy="343535"/>
          </a:xfrm>
        </p:spPr>
        <p:txBody>
          <a:bodyPr lIns="36000" rIns="0"/>
          <a:lstStyle>
            <a:lvl1pPr>
              <a:lnSpc>
                <a:spcPct val="90000"/>
              </a:lnSpc>
              <a:spcAft>
                <a:spcPts val="0"/>
              </a:spcAft>
              <a:defRPr sz="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de-DE"/>
              <a:t>Name</a:t>
            </a:r>
            <a:br>
              <a:rPr lang="de-DE"/>
            </a:br>
            <a:r>
              <a:rPr lang="de-DE"/>
              <a:t>Position</a:t>
            </a:r>
          </a:p>
        </p:txBody>
      </p:sp>
      <p:sp>
        <p:nvSpPr>
          <p:cNvPr id="20" name="Textplatzhalter 2"/>
          <p:cNvSpPr>
            <a:spLocks noGrp="1"/>
          </p:cNvSpPr>
          <p:nvPr>
            <p:ph type="body" sz="quarter" idx="29" hasCustomPrompt="1"/>
          </p:nvPr>
        </p:nvSpPr>
        <p:spPr>
          <a:xfrm>
            <a:off x="3477817" y="2915424"/>
            <a:ext cx="1044000" cy="343535"/>
          </a:xfrm>
        </p:spPr>
        <p:txBody>
          <a:bodyPr lIns="36000" rIns="0"/>
          <a:lstStyle>
            <a:lvl1pPr>
              <a:lnSpc>
                <a:spcPct val="90000"/>
              </a:lnSpc>
              <a:spcAft>
                <a:spcPts val="0"/>
              </a:spcAft>
              <a:defRPr sz="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de-DE"/>
              <a:t>Name</a:t>
            </a:r>
            <a:br>
              <a:rPr lang="de-DE"/>
            </a:br>
            <a:r>
              <a:rPr lang="de-DE"/>
              <a:t>Position</a:t>
            </a:r>
          </a:p>
        </p:txBody>
      </p:sp>
      <p:sp>
        <p:nvSpPr>
          <p:cNvPr id="21" name="Textplatzhalter 2"/>
          <p:cNvSpPr>
            <a:spLocks noGrp="1"/>
          </p:cNvSpPr>
          <p:nvPr>
            <p:ph type="body" sz="quarter" idx="30" hasCustomPrompt="1"/>
          </p:nvPr>
        </p:nvSpPr>
        <p:spPr>
          <a:xfrm>
            <a:off x="3477817" y="3966984"/>
            <a:ext cx="1044000" cy="343535"/>
          </a:xfrm>
        </p:spPr>
        <p:txBody>
          <a:bodyPr lIns="36000" rIns="0"/>
          <a:lstStyle>
            <a:lvl1pPr>
              <a:lnSpc>
                <a:spcPct val="90000"/>
              </a:lnSpc>
              <a:spcAft>
                <a:spcPts val="0"/>
              </a:spcAft>
              <a:defRPr sz="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de-DE"/>
              <a:t>Name</a:t>
            </a:r>
            <a:br>
              <a:rPr lang="de-DE"/>
            </a:br>
            <a:r>
              <a:rPr lang="de-DE"/>
              <a:t>Position</a:t>
            </a:r>
          </a:p>
        </p:txBody>
      </p:sp>
      <p:sp>
        <p:nvSpPr>
          <p:cNvPr id="22" name="Textplatzhalter 2"/>
          <p:cNvSpPr>
            <a:spLocks noGrp="1"/>
          </p:cNvSpPr>
          <p:nvPr>
            <p:ph type="body" sz="quarter" idx="31" hasCustomPrompt="1"/>
          </p:nvPr>
        </p:nvSpPr>
        <p:spPr>
          <a:xfrm>
            <a:off x="5750839" y="2915424"/>
            <a:ext cx="1044000" cy="343535"/>
          </a:xfrm>
        </p:spPr>
        <p:txBody>
          <a:bodyPr lIns="36000" rIns="0"/>
          <a:lstStyle>
            <a:lvl1pPr>
              <a:lnSpc>
                <a:spcPct val="90000"/>
              </a:lnSpc>
              <a:spcAft>
                <a:spcPts val="0"/>
              </a:spcAft>
              <a:defRPr sz="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de-DE"/>
              <a:t>Name</a:t>
            </a:r>
            <a:br>
              <a:rPr lang="de-DE"/>
            </a:br>
            <a:r>
              <a:rPr lang="de-DE"/>
              <a:t>Position</a:t>
            </a:r>
          </a:p>
        </p:txBody>
      </p:sp>
      <p:sp>
        <p:nvSpPr>
          <p:cNvPr id="23" name="Textplatzhalter 2"/>
          <p:cNvSpPr>
            <a:spLocks noGrp="1"/>
          </p:cNvSpPr>
          <p:nvPr>
            <p:ph type="body" sz="quarter" idx="32" hasCustomPrompt="1"/>
          </p:nvPr>
        </p:nvSpPr>
        <p:spPr>
          <a:xfrm>
            <a:off x="5750839" y="3966984"/>
            <a:ext cx="1044000" cy="343535"/>
          </a:xfrm>
        </p:spPr>
        <p:txBody>
          <a:bodyPr lIns="36000" rIns="0"/>
          <a:lstStyle>
            <a:lvl1pPr>
              <a:lnSpc>
                <a:spcPct val="90000"/>
              </a:lnSpc>
              <a:spcAft>
                <a:spcPts val="0"/>
              </a:spcAft>
              <a:defRPr sz="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de-DE"/>
              <a:t>Name</a:t>
            </a:r>
            <a:br>
              <a:rPr lang="de-DE"/>
            </a:br>
            <a:r>
              <a:rPr lang="de-DE"/>
              <a:t>Position</a:t>
            </a:r>
          </a:p>
        </p:txBody>
      </p:sp>
      <p:sp>
        <p:nvSpPr>
          <p:cNvPr id="24" name="Textplatzhalter 2"/>
          <p:cNvSpPr>
            <a:spLocks noGrp="1"/>
          </p:cNvSpPr>
          <p:nvPr>
            <p:ph type="body" sz="quarter" idx="33" hasCustomPrompt="1"/>
          </p:nvPr>
        </p:nvSpPr>
        <p:spPr>
          <a:xfrm>
            <a:off x="6887349" y="2915424"/>
            <a:ext cx="1044000" cy="343535"/>
          </a:xfrm>
        </p:spPr>
        <p:txBody>
          <a:bodyPr lIns="36000" rIns="0"/>
          <a:lstStyle>
            <a:lvl1pPr>
              <a:lnSpc>
                <a:spcPct val="90000"/>
              </a:lnSpc>
              <a:spcAft>
                <a:spcPts val="0"/>
              </a:spcAft>
              <a:defRPr sz="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de-DE"/>
              <a:t>Name</a:t>
            </a:r>
            <a:br>
              <a:rPr lang="de-DE"/>
            </a:br>
            <a:r>
              <a:rPr lang="de-DE"/>
              <a:t>Position</a:t>
            </a:r>
          </a:p>
        </p:txBody>
      </p:sp>
      <p:sp>
        <p:nvSpPr>
          <p:cNvPr id="25" name="Textplatzhalter 2"/>
          <p:cNvSpPr>
            <a:spLocks noGrp="1"/>
          </p:cNvSpPr>
          <p:nvPr>
            <p:ph type="body" sz="quarter" idx="34" hasCustomPrompt="1"/>
          </p:nvPr>
        </p:nvSpPr>
        <p:spPr>
          <a:xfrm>
            <a:off x="6887349" y="3966984"/>
            <a:ext cx="1044000" cy="343535"/>
          </a:xfrm>
        </p:spPr>
        <p:txBody>
          <a:bodyPr lIns="36000" rIns="0"/>
          <a:lstStyle>
            <a:lvl1pPr>
              <a:lnSpc>
                <a:spcPct val="90000"/>
              </a:lnSpc>
              <a:spcAft>
                <a:spcPts val="0"/>
              </a:spcAft>
              <a:defRPr sz="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de-DE"/>
              <a:t>Name</a:t>
            </a:r>
            <a:br>
              <a:rPr lang="de-DE"/>
            </a:br>
            <a:r>
              <a:rPr lang="de-DE"/>
              <a:t>Position</a:t>
            </a:r>
          </a:p>
        </p:txBody>
      </p:sp>
      <p:sp>
        <p:nvSpPr>
          <p:cNvPr id="26" name="Textplatzhalter 2"/>
          <p:cNvSpPr>
            <a:spLocks noGrp="1"/>
          </p:cNvSpPr>
          <p:nvPr>
            <p:ph type="body" sz="quarter" idx="35" hasCustomPrompt="1"/>
          </p:nvPr>
        </p:nvSpPr>
        <p:spPr>
          <a:xfrm>
            <a:off x="8023860" y="2915424"/>
            <a:ext cx="1044000" cy="343535"/>
          </a:xfrm>
        </p:spPr>
        <p:txBody>
          <a:bodyPr lIns="36000" rIns="0"/>
          <a:lstStyle>
            <a:lvl1pPr>
              <a:lnSpc>
                <a:spcPct val="90000"/>
              </a:lnSpc>
              <a:spcAft>
                <a:spcPts val="0"/>
              </a:spcAft>
              <a:defRPr sz="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de-DE"/>
              <a:t>Name</a:t>
            </a:r>
            <a:br>
              <a:rPr lang="de-DE"/>
            </a:br>
            <a:r>
              <a:rPr lang="de-DE"/>
              <a:t>Position</a:t>
            </a:r>
          </a:p>
        </p:txBody>
      </p:sp>
      <p:sp>
        <p:nvSpPr>
          <p:cNvPr id="27" name="Textplatzhalter 2"/>
          <p:cNvSpPr>
            <a:spLocks noGrp="1"/>
          </p:cNvSpPr>
          <p:nvPr>
            <p:ph type="body" sz="quarter" idx="36" hasCustomPrompt="1"/>
          </p:nvPr>
        </p:nvSpPr>
        <p:spPr>
          <a:xfrm>
            <a:off x="8023860" y="3966984"/>
            <a:ext cx="1044000" cy="343535"/>
          </a:xfrm>
        </p:spPr>
        <p:txBody>
          <a:bodyPr lIns="36000" rIns="0"/>
          <a:lstStyle>
            <a:lvl1pPr>
              <a:lnSpc>
                <a:spcPct val="90000"/>
              </a:lnSpc>
              <a:spcAft>
                <a:spcPts val="0"/>
              </a:spcAft>
              <a:defRPr sz="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de-DE"/>
              <a:t>Name</a:t>
            </a:r>
            <a:br>
              <a:rPr lang="de-DE"/>
            </a:br>
            <a:r>
              <a:rPr lang="de-DE"/>
              <a:t>Position</a:t>
            </a:r>
          </a:p>
        </p:txBody>
      </p:sp>
      <p:sp>
        <p:nvSpPr>
          <p:cNvPr id="28" name="Bildplatzhalter 28"/>
          <p:cNvSpPr>
            <a:spLocks noGrp="1"/>
          </p:cNvSpPr>
          <p:nvPr>
            <p:ph type="pic" sz="quarter" idx="39"/>
          </p:nvPr>
        </p:nvSpPr>
        <p:spPr>
          <a:xfrm>
            <a:off x="4658169" y="2251863"/>
            <a:ext cx="468000" cy="612000"/>
          </a:xfrm>
        </p:spPr>
        <p:txBody>
          <a:bodyPr lIns="36000" rIns="0"/>
          <a:lstStyle>
            <a:lvl1pPr>
              <a:lnSpc>
                <a:spcPct val="90000"/>
              </a:lnSpc>
              <a:spcAft>
                <a:spcPts val="0"/>
              </a:spcAft>
              <a:defRPr sz="400">
                <a:solidFill>
                  <a:schemeClr val="tx1"/>
                </a:solidFill>
              </a:defRPr>
            </a:lvl1pPr>
          </a:lstStyle>
          <a:p>
            <a:endParaRPr lang="de-DE"/>
          </a:p>
        </p:txBody>
      </p:sp>
      <p:sp>
        <p:nvSpPr>
          <p:cNvPr id="29" name="Bildplatzhalter 28"/>
          <p:cNvSpPr>
            <a:spLocks noGrp="1"/>
          </p:cNvSpPr>
          <p:nvPr>
            <p:ph type="pic" sz="quarter" idx="40"/>
          </p:nvPr>
        </p:nvSpPr>
        <p:spPr>
          <a:xfrm>
            <a:off x="3522718" y="2251863"/>
            <a:ext cx="468000" cy="612000"/>
          </a:xfrm>
        </p:spPr>
        <p:txBody>
          <a:bodyPr lIns="36000" rIns="0"/>
          <a:lstStyle>
            <a:lvl1pPr>
              <a:lnSpc>
                <a:spcPct val="90000"/>
              </a:lnSpc>
              <a:spcAft>
                <a:spcPts val="0"/>
              </a:spcAft>
              <a:defRPr sz="400">
                <a:solidFill>
                  <a:schemeClr val="tx1"/>
                </a:solidFill>
              </a:defRPr>
            </a:lvl1pPr>
          </a:lstStyle>
          <a:p>
            <a:endParaRPr lang="de-DE"/>
          </a:p>
        </p:txBody>
      </p:sp>
      <p:sp>
        <p:nvSpPr>
          <p:cNvPr id="30" name="Bildplatzhalter 28"/>
          <p:cNvSpPr>
            <a:spLocks noGrp="1"/>
          </p:cNvSpPr>
          <p:nvPr>
            <p:ph type="pic" sz="quarter" idx="41"/>
          </p:nvPr>
        </p:nvSpPr>
        <p:spPr>
          <a:xfrm>
            <a:off x="2385676" y="2251863"/>
            <a:ext cx="468000" cy="612000"/>
          </a:xfrm>
        </p:spPr>
        <p:txBody>
          <a:bodyPr lIns="36000" rIns="0"/>
          <a:lstStyle>
            <a:lvl1pPr>
              <a:lnSpc>
                <a:spcPct val="90000"/>
              </a:lnSpc>
              <a:spcAft>
                <a:spcPts val="0"/>
              </a:spcAft>
              <a:defRPr sz="400">
                <a:solidFill>
                  <a:schemeClr val="tx1"/>
                </a:solidFill>
              </a:defRPr>
            </a:lvl1pPr>
          </a:lstStyle>
          <a:p>
            <a:endParaRPr lang="de-DE"/>
          </a:p>
        </p:txBody>
      </p:sp>
      <p:sp>
        <p:nvSpPr>
          <p:cNvPr id="31" name="Bildplatzhalter 28"/>
          <p:cNvSpPr>
            <a:spLocks noGrp="1"/>
          </p:cNvSpPr>
          <p:nvPr>
            <p:ph type="pic" sz="quarter" idx="42"/>
          </p:nvPr>
        </p:nvSpPr>
        <p:spPr>
          <a:xfrm>
            <a:off x="1248636" y="2251863"/>
            <a:ext cx="468000" cy="612000"/>
          </a:xfrm>
        </p:spPr>
        <p:txBody>
          <a:bodyPr lIns="36000" rIns="0"/>
          <a:lstStyle>
            <a:lvl1pPr>
              <a:lnSpc>
                <a:spcPct val="90000"/>
              </a:lnSpc>
              <a:spcAft>
                <a:spcPts val="0"/>
              </a:spcAft>
              <a:defRPr sz="400">
                <a:solidFill>
                  <a:schemeClr val="tx1"/>
                </a:solidFill>
              </a:defRPr>
            </a:lvl1pPr>
          </a:lstStyle>
          <a:p>
            <a:endParaRPr lang="de-DE"/>
          </a:p>
        </p:txBody>
      </p:sp>
      <p:sp>
        <p:nvSpPr>
          <p:cNvPr id="32" name="Bildplatzhalter 28"/>
          <p:cNvSpPr>
            <a:spLocks noGrp="1"/>
          </p:cNvSpPr>
          <p:nvPr>
            <p:ph type="pic" sz="quarter" idx="44"/>
          </p:nvPr>
        </p:nvSpPr>
        <p:spPr>
          <a:xfrm>
            <a:off x="8070880" y="2251863"/>
            <a:ext cx="468000" cy="612000"/>
          </a:xfrm>
        </p:spPr>
        <p:txBody>
          <a:bodyPr lIns="36000" rIns="0"/>
          <a:lstStyle>
            <a:lvl1pPr>
              <a:lnSpc>
                <a:spcPct val="90000"/>
              </a:lnSpc>
              <a:spcAft>
                <a:spcPts val="0"/>
              </a:spcAft>
              <a:defRPr sz="400">
                <a:solidFill>
                  <a:schemeClr val="tx1"/>
                </a:solidFill>
              </a:defRPr>
            </a:lvl1pPr>
          </a:lstStyle>
          <a:p>
            <a:endParaRPr lang="de-DE"/>
          </a:p>
        </p:txBody>
      </p:sp>
      <p:sp>
        <p:nvSpPr>
          <p:cNvPr id="33" name="Bildplatzhalter 28"/>
          <p:cNvSpPr>
            <a:spLocks noGrp="1"/>
          </p:cNvSpPr>
          <p:nvPr>
            <p:ph type="pic" sz="quarter" idx="45"/>
          </p:nvPr>
        </p:nvSpPr>
        <p:spPr>
          <a:xfrm>
            <a:off x="6933842" y="2251863"/>
            <a:ext cx="468000" cy="612000"/>
          </a:xfrm>
        </p:spPr>
        <p:txBody>
          <a:bodyPr lIns="36000" rIns="0"/>
          <a:lstStyle>
            <a:lvl1pPr>
              <a:lnSpc>
                <a:spcPct val="90000"/>
              </a:lnSpc>
              <a:spcAft>
                <a:spcPts val="0"/>
              </a:spcAft>
              <a:defRPr sz="400">
                <a:solidFill>
                  <a:schemeClr val="tx1"/>
                </a:solidFill>
              </a:defRPr>
            </a:lvl1pPr>
          </a:lstStyle>
          <a:p>
            <a:endParaRPr lang="de-DE"/>
          </a:p>
        </p:txBody>
      </p:sp>
      <p:sp>
        <p:nvSpPr>
          <p:cNvPr id="34" name="Bildplatzhalter 28"/>
          <p:cNvSpPr>
            <a:spLocks noGrp="1"/>
          </p:cNvSpPr>
          <p:nvPr>
            <p:ph type="pic" sz="quarter" idx="46"/>
          </p:nvPr>
        </p:nvSpPr>
        <p:spPr>
          <a:xfrm>
            <a:off x="5796800" y="2251863"/>
            <a:ext cx="468000" cy="612000"/>
          </a:xfrm>
        </p:spPr>
        <p:txBody>
          <a:bodyPr lIns="36000" rIns="0"/>
          <a:lstStyle>
            <a:lvl1pPr>
              <a:lnSpc>
                <a:spcPct val="90000"/>
              </a:lnSpc>
              <a:spcAft>
                <a:spcPts val="0"/>
              </a:spcAft>
              <a:defRPr sz="400">
                <a:solidFill>
                  <a:schemeClr val="tx1"/>
                </a:solidFill>
              </a:defRPr>
            </a:lvl1pPr>
          </a:lstStyle>
          <a:p>
            <a:endParaRPr lang="de-DE"/>
          </a:p>
        </p:txBody>
      </p:sp>
      <p:sp>
        <p:nvSpPr>
          <p:cNvPr id="35" name="Bildplatzhalter 28"/>
          <p:cNvSpPr>
            <a:spLocks noGrp="1"/>
          </p:cNvSpPr>
          <p:nvPr>
            <p:ph type="pic" sz="quarter" idx="47"/>
          </p:nvPr>
        </p:nvSpPr>
        <p:spPr>
          <a:xfrm>
            <a:off x="4658169" y="3295289"/>
            <a:ext cx="468000" cy="612000"/>
          </a:xfrm>
        </p:spPr>
        <p:txBody>
          <a:bodyPr lIns="36000" rIns="0"/>
          <a:lstStyle>
            <a:lvl1pPr>
              <a:lnSpc>
                <a:spcPct val="90000"/>
              </a:lnSpc>
              <a:spcAft>
                <a:spcPts val="0"/>
              </a:spcAft>
              <a:defRPr sz="400">
                <a:solidFill>
                  <a:schemeClr val="tx1"/>
                </a:solidFill>
              </a:defRPr>
            </a:lvl1pPr>
          </a:lstStyle>
          <a:p>
            <a:endParaRPr lang="de-DE"/>
          </a:p>
        </p:txBody>
      </p:sp>
      <p:sp>
        <p:nvSpPr>
          <p:cNvPr id="36" name="Bildplatzhalter 28"/>
          <p:cNvSpPr>
            <a:spLocks noGrp="1"/>
          </p:cNvSpPr>
          <p:nvPr>
            <p:ph type="pic" sz="quarter" idx="48"/>
          </p:nvPr>
        </p:nvSpPr>
        <p:spPr>
          <a:xfrm>
            <a:off x="3522718" y="3295289"/>
            <a:ext cx="468000" cy="612000"/>
          </a:xfrm>
        </p:spPr>
        <p:txBody>
          <a:bodyPr lIns="36000" rIns="0"/>
          <a:lstStyle>
            <a:lvl1pPr>
              <a:lnSpc>
                <a:spcPct val="90000"/>
              </a:lnSpc>
              <a:spcAft>
                <a:spcPts val="0"/>
              </a:spcAft>
              <a:defRPr sz="400">
                <a:solidFill>
                  <a:schemeClr val="tx1"/>
                </a:solidFill>
              </a:defRPr>
            </a:lvl1pPr>
          </a:lstStyle>
          <a:p>
            <a:endParaRPr lang="de-DE"/>
          </a:p>
        </p:txBody>
      </p:sp>
      <p:sp>
        <p:nvSpPr>
          <p:cNvPr id="37" name="Bildplatzhalter 28"/>
          <p:cNvSpPr>
            <a:spLocks noGrp="1"/>
          </p:cNvSpPr>
          <p:nvPr>
            <p:ph type="pic" sz="quarter" idx="49"/>
          </p:nvPr>
        </p:nvSpPr>
        <p:spPr>
          <a:xfrm>
            <a:off x="2385676" y="3295289"/>
            <a:ext cx="468000" cy="612000"/>
          </a:xfrm>
        </p:spPr>
        <p:txBody>
          <a:bodyPr lIns="36000" rIns="0"/>
          <a:lstStyle>
            <a:lvl1pPr>
              <a:lnSpc>
                <a:spcPct val="90000"/>
              </a:lnSpc>
              <a:spcAft>
                <a:spcPts val="0"/>
              </a:spcAft>
              <a:defRPr sz="400">
                <a:solidFill>
                  <a:schemeClr val="tx1"/>
                </a:solidFill>
              </a:defRPr>
            </a:lvl1pPr>
          </a:lstStyle>
          <a:p>
            <a:endParaRPr lang="de-DE"/>
          </a:p>
        </p:txBody>
      </p:sp>
      <p:sp>
        <p:nvSpPr>
          <p:cNvPr id="38" name="Bildplatzhalter 28"/>
          <p:cNvSpPr>
            <a:spLocks noGrp="1"/>
          </p:cNvSpPr>
          <p:nvPr>
            <p:ph type="pic" sz="quarter" idx="50"/>
          </p:nvPr>
        </p:nvSpPr>
        <p:spPr>
          <a:xfrm>
            <a:off x="1248636" y="3295289"/>
            <a:ext cx="468000" cy="612000"/>
          </a:xfrm>
        </p:spPr>
        <p:txBody>
          <a:bodyPr lIns="36000" rIns="0"/>
          <a:lstStyle>
            <a:lvl1pPr>
              <a:lnSpc>
                <a:spcPct val="90000"/>
              </a:lnSpc>
              <a:spcAft>
                <a:spcPts val="0"/>
              </a:spcAft>
              <a:defRPr sz="400">
                <a:solidFill>
                  <a:schemeClr val="tx1"/>
                </a:solidFill>
              </a:defRPr>
            </a:lvl1pPr>
          </a:lstStyle>
          <a:p>
            <a:endParaRPr lang="de-DE"/>
          </a:p>
        </p:txBody>
      </p:sp>
      <p:sp>
        <p:nvSpPr>
          <p:cNvPr id="39" name="Bildplatzhalter 28"/>
          <p:cNvSpPr>
            <a:spLocks noGrp="1"/>
          </p:cNvSpPr>
          <p:nvPr>
            <p:ph type="pic" sz="quarter" idx="51"/>
          </p:nvPr>
        </p:nvSpPr>
        <p:spPr>
          <a:xfrm>
            <a:off x="8070880" y="3295289"/>
            <a:ext cx="468000" cy="612000"/>
          </a:xfrm>
        </p:spPr>
        <p:txBody>
          <a:bodyPr lIns="36000" rIns="0"/>
          <a:lstStyle>
            <a:lvl1pPr>
              <a:lnSpc>
                <a:spcPct val="90000"/>
              </a:lnSpc>
              <a:spcAft>
                <a:spcPts val="0"/>
              </a:spcAft>
              <a:defRPr sz="400">
                <a:solidFill>
                  <a:schemeClr val="tx1"/>
                </a:solidFill>
              </a:defRPr>
            </a:lvl1pPr>
          </a:lstStyle>
          <a:p>
            <a:endParaRPr lang="de-DE"/>
          </a:p>
        </p:txBody>
      </p:sp>
      <p:sp>
        <p:nvSpPr>
          <p:cNvPr id="40" name="Bildplatzhalter 28"/>
          <p:cNvSpPr>
            <a:spLocks noGrp="1"/>
          </p:cNvSpPr>
          <p:nvPr>
            <p:ph type="pic" sz="quarter" idx="52"/>
          </p:nvPr>
        </p:nvSpPr>
        <p:spPr>
          <a:xfrm>
            <a:off x="6933842" y="3295289"/>
            <a:ext cx="468000" cy="612000"/>
          </a:xfrm>
        </p:spPr>
        <p:txBody>
          <a:bodyPr lIns="36000" rIns="0"/>
          <a:lstStyle>
            <a:lvl1pPr>
              <a:lnSpc>
                <a:spcPct val="90000"/>
              </a:lnSpc>
              <a:spcAft>
                <a:spcPts val="0"/>
              </a:spcAft>
              <a:defRPr sz="400">
                <a:solidFill>
                  <a:schemeClr val="tx1"/>
                </a:solidFill>
              </a:defRPr>
            </a:lvl1pPr>
          </a:lstStyle>
          <a:p>
            <a:endParaRPr lang="de-DE"/>
          </a:p>
        </p:txBody>
      </p:sp>
      <p:sp>
        <p:nvSpPr>
          <p:cNvPr id="41" name="Bildplatzhalter 28"/>
          <p:cNvSpPr>
            <a:spLocks noGrp="1"/>
          </p:cNvSpPr>
          <p:nvPr>
            <p:ph type="pic" sz="quarter" idx="53"/>
          </p:nvPr>
        </p:nvSpPr>
        <p:spPr>
          <a:xfrm>
            <a:off x="5796800" y="3295289"/>
            <a:ext cx="468000" cy="612000"/>
          </a:xfrm>
        </p:spPr>
        <p:txBody>
          <a:bodyPr lIns="36000" rIns="0"/>
          <a:lstStyle>
            <a:lvl1pPr>
              <a:lnSpc>
                <a:spcPct val="90000"/>
              </a:lnSpc>
              <a:spcAft>
                <a:spcPts val="0"/>
              </a:spcAft>
              <a:defRPr sz="400">
                <a:solidFill>
                  <a:schemeClr val="tx1"/>
                </a:solidFill>
              </a:defRPr>
            </a:lvl1pPr>
          </a:lstStyle>
          <a:p>
            <a:endParaRPr lang="de-DE"/>
          </a:p>
        </p:txBody>
      </p:sp>
      <p:sp>
        <p:nvSpPr>
          <p:cNvPr id="42" name="Bildplatzhalter 28"/>
          <p:cNvSpPr>
            <a:spLocks noGrp="1"/>
          </p:cNvSpPr>
          <p:nvPr>
            <p:ph type="pic" sz="quarter" idx="54"/>
          </p:nvPr>
        </p:nvSpPr>
        <p:spPr>
          <a:xfrm>
            <a:off x="4658169" y="1208437"/>
            <a:ext cx="468000" cy="612000"/>
          </a:xfrm>
        </p:spPr>
        <p:txBody>
          <a:bodyPr lIns="36000" rIns="0"/>
          <a:lstStyle>
            <a:lvl1pPr>
              <a:defRPr sz="400">
                <a:solidFill>
                  <a:schemeClr val="tx1"/>
                </a:solidFill>
              </a:defRPr>
            </a:lvl1pPr>
          </a:lstStyle>
          <a:p>
            <a:endParaRPr lang="de-DE"/>
          </a:p>
        </p:txBody>
      </p:sp>
      <p:sp>
        <p:nvSpPr>
          <p:cNvPr id="43" name="Bildplatzhalter 28"/>
          <p:cNvSpPr>
            <a:spLocks noGrp="1"/>
          </p:cNvSpPr>
          <p:nvPr>
            <p:ph type="pic" sz="quarter" idx="55"/>
          </p:nvPr>
        </p:nvSpPr>
        <p:spPr>
          <a:xfrm>
            <a:off x="1248636" y="1208437"/>
            <a:ext cx="468000" cy="612000"/>
          </a:xfrm>
        </p:spPr>
        <p:txBody>
          <a:bodyPr lIns="36000" rIns="0"/>
          <a:lstStyle>
            <a:lvl1pPr>
              <a:defRPr sz="400">
                <a:solidFill>
                  <a:schemeClr val="tx1"/>
                </a:solidFill>
              </a:defRPr>
            </a:lvl1pPr>
          </a:lstStyle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2301208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ld vollfläch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0102989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/Z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12"/>
            <a:ext cx="9144000" cy="4596514"/>
          </a:xfrm>
          <a:prstGeom prst="rect">
            <a:avLst/>
          </a:prstGeom>
        </p:spPr>
      </p:pic>
      <p:sp>
        <p:nvSpPr>
          <p:cNvPr id="9" name="Textplatzhalter 8"/>
          <p:cNvSpPr>
            <a:spLocks noGrp="1"/>
          </p:cNvSpPr>
          <p:nvPr>
            <p:ph type="body" sz="quarter" idx="14" hasCustomPrompt="1"/>
          </p:nvPr>
        </p:nvSpPr>
        <p:spPr>
          <a:xfrm>
            <a:off x="313152" y="0"/>
            <a:ext cx="8208000" cy="4608000"/>
          </a:xfrm>
          <a:noFill/>
          <a:ln>
            <a:noFill/>
          </a:ln>
        </p:spPr>
        <p:txBody>
          <a:bodyPr wrap="none" lIns="36000" tIns="36000" rIns="36000" bIns="306000" anchor="b" anchorCtr="0">
            <a:noAutofit/>
          </a:bodyPr>
          <a:lstStyle>
            <a:lvl1pPr algn="r">
              <a:lnSpc>
                <a:spcPct val="90000"/>
              </a:lnSpc>
              <a:spcAft>
                <a:spcPts val="0"/>
              </a:spcAft>
              <a:defRPr sz="4800" b="0" cap="all" baseline="0">
                <a:solidFill>
                  <a:schemeClr val="bg1"/>
                </a:solidFill>
              </a:defRPr>
            </a:lvl1pPr>
            <a:lvl2pPr marL="536575" indent="0">
              <a:lnSpc>
                <a:spcPct val="90000"/>
              </a:lnSpc>
              <a:spcAft>
                <a:spcPts val="0"/>
              </a:spcAft>
              <a:buFontTx/>
              <a:buNone/>
              <a:defRPr sz="3200" b="0" cap="all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de-DE"/>
              <a:t>Thema</a:t>
            </a:r>
          </a:p>
          <a:p>
            <a:pPr lvl="0"/>
            <a:r>
              <a:rPr lang="de-DE"/>
              <a:t>Thema</a:t>
            </a:r>
          </a:p>
          <a:p>
            <a:pPr lvl="0"/>
            <a:r>
              <a:rPr lang="de-DE"/>
              <a:t>Thema</a:t>
            </a:r>
          </a:p>
        </p:txBody>
      </p:sp>
      <p:sp>
        <p:nvSpPr>
          <p:cNvPr id="5" name="Foliennummernplatzhalter 2"/>
          <p:cNvSpPr>
            <a:spLocks noGrp="1"/>
          </p:cNvSpPr>
          <p:nvPr>
            <p:ph type="sldNum" sz="quarter" idx="4"/>
          </p:nvPr>
        </p:nvSpPr>
        <p:spPr>
          <a:xfrm>
            <a:off x="8366480" y="4769988"/>
            <a:ext cx="611890" cy="273844"/>
          </a:xfrm>
          <a:prstGeom prst="rect">
            <a:avLst/>
          </a:prstGeom>
        </p:spPr>
        <p:txBody>
          <a:bodyPr/>
          <a:lstStyle>
            <a:lvl1pPr algn="r">
              <a:defRPr sz="800" b="0">
                <a:solidFill>
                  <a:schemeClr val="tx1"/>
                </a:solidFill>
              </a:defRPr>
            </a:lvl1pPr>
          </a:lstStyle>
          <a:p>
            <a:fld id="{117CFEA0-4671-480C-BC22-AE3ED0D6AB75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0194681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/Z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 6" descr="call.jpg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9144000" cy="4606925"/>
          </a:xfrm>
          <a:prstGeom prst="rect">
            <a:avLst/>
          </a:prstGeom>
        </p:spPr>
      </p:pic>
      <p:sp>
        <p:nvSpPr>
          <p:cNvPr id="9" name="Textplatzhalter 8"/>
          <p:cNvSpPr>
            <a:spLocks noGrp="1"/>
          </p:cNvSpPr>
          <p:nvPr>
            <p:ph type="body" sz="quarter" idx="14" hasCustomPrompt="1"/>
          </p:nvPr>
        </p:nvSpPr>
        <p:spPr>
          <a:xfrm>
            <a:off x="313152" y="0"/>
            <a:ext cx="8208000" cy="4608000"/>
          </a:xfrm>
          <a:noFill/>
          <a:ln>
            <a:noFill/>
          </a:ln>
        </p:spPr>
        <p:txBody>
          <a:bodyPr wrap="none" lIns="36000" tIns="36000" rIns="36000" bIns="306000" anchor="b" anchorCtr="0">
            <a:noAutofit/>
          </a:bodyPr>
          <a:lstStyle>
            <a:lvl1pPr algn="r">
              <a:lnSpc>
                <a:spcPct val="90000"/>
              </a:lnSpc>
              <a:spcAft>
                <a:spcPts val="0"/>
              </a:spcAft>
              <a:defRPr sz="4800" b="0" cap="all" baseline="0">
                <a:solidFill>
                  <a:schemeClr val="bg1"/>
                </a:solidFill>
              </a:defRPr>
            </a:lvl1pPr>
            <a:lvl2pPr marL="536575" indent="0">
              <a:lnSpc>
                <a:spcPct val="90000"/>
              </a:lnSpc>
              <a:spcAft>
                <a:spcPts val="0"/>
              </a:spcAft>
              <a:buFontTx/>
              <a:buNone/>
              <a:defRPr sz="3200" b="0" cap="all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de-DE"/>
              <a:t>Thema</a:t>
            </a:r>
          </a:p>
          <a:p>
            <a:pPr lvl="0"/>
            <a:r>
              <a:rPr lang="de-DE"/>
              <a:t>Thema</a:t>
            </a:r>
          </a:p>
          <a:p>
            <a:pPr lvl="0"/>
            <a:r>
              <a:rPr lang="de-DE"/>
              <a:t>Thema</a:t>
            </a:r>
          </a:p>
        </p:txBody>
      </p:sp>
      <p:sp>
        <p:nvSpPr>
          <p:cNvPr id="4" name="Foliennummernplatzhalter 2"/>
          <p:cNvSpPr>
            <a:spLocks noGrp="1"/>
          </p:cNvSpPr>
          <p:nvPr>
            <p:ph type="sldNum" sz="quarter" idx="4"/>
          </p:nvPr>
        </p:nvSpPr>
        <p:spPr>
          <a:xfrm>
            <a:off x="8366480" y="4769988"/>
            <a:ext cx="611890" cy="273844"/>
          </a:xfrm>
          <a:prstGeom prst="rect">
            <a:avLst/>
          </a:prstGeom>
        </p:spPr>
        <p:txBody>
          <a:bodyPr/>
          <a:lstStyle>
            <a:lvl1pPr algn="r">
              <a:defRPr sz="800" b="0">
                <a:solidFill>
                  <a:schemeClr val="tx1"/>
                </a:solidFill>
              </a:defRPr>
            </a:lvl1pPr>
          </a:lstStyle>
          <a:p>
            <a:fld id="{117CFEA0-4671-480C-BC22-AE3ED0D6AB75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1223124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/Z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4" descr="mädels.jpg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587" y="-3176"/>
            <a:ext cx="9144000" cy="4606926"/>
          </a:xfrm>
          <a:prstGeom prst="rect">
            <a:avLst/>
          </a:prstGeom>
        </p:spPr>
      </p:pic>
      <p:sp>
        <p:nvSpPr>
          <p:cNvPr id="9" name="Textplatzhalter 8"/>
          <p:cNvSpPr>
            <a:spLocks noGrp="1"/>
          </p:cNvSpPr>
          <p:nvPr>
            <p:ph type="body" sz="quarter" idx="14" hasCustomPrompt="1"/>
          </p:nvPr>
        </p:nvSpPr>
        <p:spPr>
          <a:xfrm>
            <a:off x="313152" y="0"/>
            <a:ext cx="8208000" cy="4608000"/>
          </a:xfrm>
          <a:noFill/>
          <a:ln>
            <a:noFill/>
          </a:ln>
        </p:spPr>
        <p:txBody>
          <a:bodyPr wrap="none" lIns="36000" tIns="36000" rIns="36000" bIns="306000" anchor="b" anchorCtr="0">
            <a:noAutofit/>
          </a:bodyPr>
          <a:lstStyle>
            <a:lvl1pPr algn="r">
              <a:lnSpc>
                <a:spcPct val="90000"/>
              </a:lnSpc>
              <a:spcAft>
                <a:spcPts val="0"/>
              </a:spcAft>
              <a:defRPr sz="4800" b="0" cap="all" baseline="0">
                <a:solidFill>
                  <a:schemeClr val="bg1"/>
                </a:solidFill>
              </a:defRPr>
            </a:lvl1pPr>
            <a:lvl2pPr marL="536575" indent="0">
              <a:lnSpc>
                <a:spcPct val="90000"/>
              </a:lnSpc>
              <a:spcAft>
                <a:spcPts val="0"/>
              </a:spcAft>
              <a:buFontTx/>
              <a:buNone/>
              <a:defRPr sz="3200" b="0" cap="all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de-DE"/>
              <a:t>Thema</a:t>
            </a:r>
          </a:p>
          <a:p>
            <a:pPr lvl="0"/>
            <a:r>
              <a:rPr lang="de-DE"/>
              <a:t>Thema</a:t>
            </a:r>
          </a:p>
          <a:p>
            <a:pPr lvl="0"/>
            <a:r>
              <a:rPr lang="de-DE"/>
              <a:t>Thema</a:t>
            </a:r>
          </a:p>
        </p:txBody>
      </p:sp>
      <p:sp>
        <p:nvSpPr>
          <p:cNvPr id="5" name="Foliennummernplatzhalter 2"/>
          <p:cNvSpPr>
            <a:spLocks noGrp="1"/>
          </p:cNvSpPr>
          <p:nvPr>
            <p:ph type="sldNum" sz="quarter" idx="4"/>
          </p:nvPr>
        </p:nvSpPr>
        <p:spPr>
          <a:xfrm>
            <a:off x="8366480" y="4769988"/>
            <a:ext cx="611890" cy="273844"/>
          </a:xfrm>
          <a:prstGeom prst="rect">
            <a:avLst/>
          </a:prstGeom>
        </p:spPr>
        <p:txBody>
          <a:bodyPr/>
          <a:lstStyle>
            <a:lvl1pPr algn="r">
              <a:defRPr sz="800" b="0">
                <a:solidFill>
                  <a:schemeClr val="tx1"/>
                </a:solidFill>
              </a:defRPr>
            </a:lvl1pPr>
          </a:lstStyle>
          <a:p>
            <a:fld id="{117CFEA0-4671-480C-BC22-AE3ED0D6AB75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1832673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7"/>
          <p:cNvSpPr>
            <a:spLocks noGrp="1"/>
          </p:cNvSpPr>
          <p:nvPr>
            <p:ph type="body" sz="quarter" idx="14" hasCustomPrompt="1"/>
          </p:nvPr>
        </p:nvSpPr>
        <p:spPr>
          <a:xfrm>
            <a:off x="0" y="0"/>
            <a:ext cx="3276000" cy="4608000"/>
          </a:xfrm>
          <a:solidFill>
            <a:srgbClr val="A7BBC5"/>
          </a:solidFill>
        </p:spPr>
        <p:txBody>
          <a:bodyPr lIns="630000" tIns="252000" rIns="180000" bIns="36000"/>
          <a:lstStyle>
            <a:lvl1pPr marL="0" marR="0" indent="0" algn="l" defTabSz="6858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2000"/>
              </a:spcAft>
              <a:buClrTx/>
              <a:buSzTx/>
              <a:buFontTx/>
              <a:buNone/>
              <a:tabLst/>
              <a:defRPr sz="2000" b="1">
                <a:solidFill>
                  <a:schemeClr val="tx1"/>
                </a:solidFill>
              </a:defRPr>
            </a:lvl1pPr>
            <a:lvl2pPr marL="182563" indent="-182563">
              <a:lnSpc>
                <a:spcPct val="95000"/>
              </a:lnSpc>
              <a:spcAft>
                <a:spcPts val="2000"/>
              </a:spcAft>
              <a:buFont typeface="Arial" panose="020B0604020202020204" pitchFamily="34" charset="0"/>
              <a:buChar char="•"/>
              <a:defRPr sz="2000" b="1" baseline="0">
                <a:solidFill>
                  <a:schemeClr val="tx1"/>
                </a:solidFill>
              </a:defRPr>
            </a:lvl2pPr>
            <a:lvl3pPr marL="0" indent="0">
              <a:lnSpc>
                <a:spcPct val="95000"/>
              </a:lnSpc>
              <a:spcAft>
                <a:spcPts val="600"/>
              </a:spcAft>
              <a:buFont typeface="Arial" panose="020B0604020202020204" pitchFamily="34" charset="0"/>
              <a:buNone/>
              <a:defRPr sz="1400" baseline="0">
                <a:solidFill>
                  <a:schemeClr val="tx1"/>
                </a:solidFill>
              </a:defRPr>
            </a:lvl3pPr>
            <a:lvl4pPr marL="182563" indent="-182563">
              <a:lnSpc>
                <a:spcPct val="95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1400" baseline="0">
                <a:solidFill>
                  <a:schemeClr val="tx1"/>
                </a:solidFill>
              </a:defRPr>
            </a:lvl4pPr>
            <a:lvl5pPr marL="355600" indent="-173038">
              <a:lnSpc>
                <a:spcPct val="95000"/>
              </a:lnSpc>
              <a:spcAft>
                <a:spcPts val="650"/>
              </a:spcAft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Erste Textebene / Headline</a:t>
            </a:r>
          </a:p>
          <a:p>
            <a:pPr lvl="1"/>
            <a:r>
              <a:rPr lang="de-DE"/>
              <a:t>Zweite Textebene </a:t>
            </a:r>
          </a:p>
          <a:p>
            <a:pPr lvl="2"/>
            <a:r>
              <a:rPr lang="de-DE"/>
              <a:t>Dritte Ebene 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quarter" idx="16"/>
          </p:nvPr>
        </p:nvSpPr>
        <p:spPr>
          <a:xfrm>
            <a:off x="3276000" y="0"/>
            <a:ext cx="5868000" cy="4608000"/>
          </a:xfrm>
        </p:spPr>
        <p:txBody>
          <a:bodyPr lIns="630000" tIns="270000" rIns="252000"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Foliennummernplatzhalter 2"/>
          <p:cNvSpPr>
            <a:spLocks noGrp="1"/>
          </p:cNvSpPr>
          <p:nvPr>
            <p:ph type="sldNum" sz="quarter" idx="4"/>
          </p:nvPr>
        </p:nvSpPr>
        <p:spPr>
          <a:xfrm>
            <a:off x="8366480" y="4769988"/>
            <a:ext cx="611890" cy="273844"/>
          </a:xfrm>
          <a:prstGeom prst="rect">
            <a:avLst/>
          </a:prstGeom>
        </p:spPr>
        <p:txBody>
          <a:bodyPr/>
          <a:lstStyle>
            <a:lvl1pPr algn="r">
              <a:defRPr sz="800" b="0">
                <a:solidFill>
                  <a:schemeClr val="tx1"/>
                </a:solidFill>
              </a:defRPr>
            </a:lvl1pPr>
          </a:lstStyle>
          <a:p>
            <a:fld id="{117CFEA0-4671-480C-BC22-AE3ED0D6AB75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B4928EB5-4B13-315C-BAB4-E1537DBFD483}"/>
              </a:ext>
            </a:extLst>
          </p:cNvPr>
          <p:cNvSpPr txBox="1"/>
          <p:nvPr userDrawn="1"/>
        </p:nvSpPr>
        <p:spPr>
          <a:xfrm>
            <a:off x="2065690" y="4746298"/>
            <a:ext cx="5581157" cy="273844"/>
          </a:xfrm>
          <a:prstGeom prst="rect">
            <a:avLst/>
          </a:prstGeom>
        </p:spPr>
        <p:txBody>
          <a:bodyPr vert="horz" wrap="none" lIns="36000" tIns="36000" rIns="36000" bIns="36000" rtlCol="0" anchor="t" anchorCtr="0">
            <a:noAutofit/>
          </a:bodyPr>
          <a:lstStyle/>
          <a:p>
            <a:r>
              <a:rPr lang="de-DE" dirty="0"/>
              <a:t>AGGREGIERTE IMPFHOTLINE-DATEN – Datenüberblick, </a:t>
            </a:r>
            <a:r>
              <a:rPr lang="de-DE" dirty="0">
                <a:solidFill>
                  <a:schemeClr val="tx1"/>
                </a:solidFill>
              </a:rPr>
              <a:t>31.01.2023</a:t>
            </a:r>
            <a:endParaRPr kumimoji="0" lang="de-DE" sz="1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6876040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2"/>
          <p:cNvSpPr>
            <a:spLocks noGrp="1"/>
          </p:cNvSpPr>
          <p:nvPr>
            <p:ph type="sldNum" sz="quarter" idx="4"/>
          </p:nvPr>
        </p:nvSpPr>
        <p:spPr>
          <a:xfrm>
            <a:off x="8366480" y="4769988"/>
            <a:ext cx="611890" cy="273844"/>
          </a:xfrm>
          <a:prstGeom prst="rect">
            <a:avLst/>
          </a:prstGeom>
        </p:spPr>
        <p:txBody>
          <a:bodyPr/>
          <a:lstStyle>
            <a:lvl1pPr algn="r">
              <a:defRPr sz="800" b="0">
                <a:solidFill>
                  <a:schemeClr val="tx1"/>
                </a:solidFill>
              </a:defRPr>
            </a:lvl1pPr>
          </a:lstStyle>
          <a:p>
            <a:fld id="{117CFEA0-4671-480C-BC22-AE3ED0D6AB75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5" name="Inhaltsplatzhalter 2"/>
          <p:cNvSpPr>
            <a:spLocks noGrp="1"/>
          </p:cNvSpPr>
          <p:nvPr>
            <p:ph sz="quarter" idx="18" hasCustomPrompt="1"/>
          </p:nvPr>
        </p:nvSpPr>
        <p:spPr>
          <a:xfrm>
            <a:off x="591922" y="970012"/>
            <a:ext cx="6660000" cy="3528000"/>
          </a:xfrm>
        </p:spPr>
        <p:txBody>
          <a:bodyPr lIns="36000" rIns="180000"/>
          <a:lstStyle>
            <a:lvl1pPr>
              <a:defRPr baseline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Erste Textebene</a:t>
            </a:r>
          </a:p>
          <a:p>
            <a:pPr lvl="1"/>
            <a:r>
              <a:rPr lang="de-DE"/>
              <a:t>Zweite Textebene </a:t>
            </a:r>
          </a:p>
          <a:p>
            <a:pPr lvl="2"/>
            <a:r>
              <a:rPr lang="de-DE"/>
              <a:t>Dritte Ebene 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144000" cy="728606"/>
          </a:xfrm>
          <a:solidFill>
            <a:srgbClr val="A7BBC5"/>
          </a:solidFill>
        </p:spPr>
        <p:txBody>
          <a:bodyPr lIns="630000" tIns="252000" rIns="180000" bIns="180000">
            <a:spAutoFit/>
          </a:bodyPr>
          <a:lstStyle>
            <a:lvl1pPr>
              <a:lnSpc>
                <a:spcPct val="95000"/>
              </a:lnSpc>
              <a:defRPr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Headline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885C641E-80E0-FADF-9408-3BE212894D54}"/>
              </a:ext>
            </a:extLst>
          </p:cNvPr>
          <p:cNvSpPr txBox="1"/>
          <p:nvPr userDrawn="1"/>
        </p:nvSpPr>
        <p:spPr>
          <a:xfrm>
            <a:off x="2065690" y="4746298"/>
            <a:ext cx="5581157" cy="273844"/>
          </a:xfrm>
          <a:prstGeom prst="rect">
            <a:avLst/>
          </a:prstGeom>
        </p:spPr>
        <p:txBody>
          <a:bodyPr vert="horz" wrap="none" lIns="36000" tIns="36000" rIns="36000" bIns="36000" rtlCol="0" anchor="t" anchorCtr="0">
            <a:noAutofit/>
          </a:bodyPr>
          <a:lstStyle/>
          <a:p>
            <a:r>
              <a:rPr lang="de-DE" dirty="0"/>
              <a:t>AGGREGIERTE IMPFHOTLINE-DATEN – Datenüberblick, </a:t>
            </a:r>
            <a:r>
              <a:rPr lang="de-DE" dirty="0">
                <a:solidFill>
                  <a:schemeClr val="tx1"/>
                </a:solidFill>
              </a:rPr>
              <a:t>31.01.2023</a:t>
            </a:r>
            <a:endParaRPr kumimoji="0" lang="de-DE" sz="1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9816977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02 // 2 Textblöck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2"/>
          <p:cNvSpPr>
            <a:spLocks noGrp="1"/>
          </p:cNvSpPr>
          <p:nvPr>
            <p:ph type="sldNum" sz="quarter" idx="4"/>
          </p:nvPr>
        </p:nvSpPr>
        <p:spPr>
          <a:xfrm>
            <a:off x="8366480" y="4769988"/>
            <a:ext cx="611890" cy="273844"/>
          </a:xfrm>
          <a:prstGeom prst="rect">
            <a:avLst/>
          </a:prstGeom>
        </p:spPr>
        <p:txBody>
          <a:bodyPr/>
          <a:lstStyle>
            <a:lvl1pPr algn="r">
              <a:defRPr sz="800" b="0">
                <a:solidFill>
                  <a:schemeClr val="tx1"/>
                </a:solidFill>
              </a:defRPr>
            </a:lvl1pPr>
          </a:lstStyle>
          <a:p>
            <a:fld id="{117CFEA0-4671-480C-BC22-AE3ED0D6AB75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5" name="Inhaltsplatzhalter 2"/>
          <p:cNvSpPr>
            <a:spLocks noGrp="1"/>
          </p:cNvSpPr>
          <p:nvPr>
            <p:ph sz="quarter" idx="18" hasCustomPrompt="1"/>
          </p:nvPr>
        </p:nvSpPr>
        <p:spPr>
          <a:xfrm>
            <a:off x="591922" y="970012"/>
            <a:ext cx="3980078" cy="3528000"/>
          </a:xfrm>
        </p:spPr>
        <p:txBody>
          <a:bodyPr lIns="36000" rIns="180000"/>
          <a:lstStyle>
            <a:lvl1pPr>
              <a:defRPr baseline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Erste Textebene</a:t>
            </a:r>
          </a:p>
          <a:p>
            <a:pPr lvl="1"/>
            <a:r>
              <a:rPr lang="de-DE"/>
              <a:t>Zweite Textebene </a:t>
            </a:r>
          </a:p>
          <a:p>
            <a:pPr lvl="2"/>
            <a:r>
              <a:rPr lang="de-DE"/>
              <a:t>Dritte Ebene 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144000" cy="728606"/>
          </a:xfrm>
          <a:solidFill>
            <a:srgbClr val="A7BBC5"/>
          </a:solidFill>
        </p:spPr>
        <p:txBody>
          <a:bodyPr lIns="630000" tIns="252000" rIns="180000" bIns="180000">
            <a:spAutoFit/>
          </a:bodyPr>
          <a:lstStyle>
            <a:lvl1pPr>
              <a:lnSpc>
                <a:spcPct val="95000"/>
              </a:lnSpc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Headline</a:t>
            </a:r>
          </a:p>
        </p:txBody>
      </p:sp>
      <p:sp>
        <p:nvSpPr>
          <p:cNvPr id="7" name="Inhaltsplatzhalter 2"/>
          <p:cNvSpPr>
            <a:spLocks noGrp="1"/>
          </p:cNvSpPr>
          <p:nvPr>
            <p:ph sz="quarter" idx="19" hasCustomPrompt="1"/>
          </p:nvPr>
        </p:nvSpPr>
        <p:spPr>
          <a:xfrm>
            <a:off x="4900397" y="970012"/>
            <a:ext cx="3980078" cy="3528000"/>
          </a:xfrm>
        </p:spPr>
        <p:txBody>
          <a:bodyPr lIns="36000" rIns="180000"/>
          <a:lstStyle>
            <a:lvl1pPr>
              <a:defRPr baseline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Erste Textebene</a:t>
            </a:r>
          </a:p>
          <a:p>
            <a:pPr lvl="1"/>
            <a:r>
              <a:rPr lang="de-DE"/>
              <a:t>Zweite Textebene </a:t>
            </a:r>
          </a:p>
          <a:p>
            <a:pPr lvl="2"/>
            <a:r>
              <a:rPr lang="de-DE"/>
              <a:t>Dritte Ebene 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49AF5D22-C902-8137-19D8-7C93C9435F9D}"/>
              </a:ext>
            </a:extLst>
          </p:cNvPr>
          <p:cNvSpPr txBox="1"/>
          <p:nvPr userDrawn="1"/>
        </p:nvSpPr>
        <p:spPr>
          <a:xfrm>
            <a:off x="2065690" y="4746298"/>
            <a:ext cx="5581157" cy="273844"/>
          </a:xfrm>
          <a:prstGeom prst="rect">
            <a:avLst/>
          </a:prstGeom>
        </p:spPr>
        <p:txBody>
          <a:bodyPr vert="horz" wrap="none" lIns="36000" tIns="36000" rIns="36000" bIns="36000" rtlCol="0" anchor="t" anchorCtr="0">
            <a:noAutofit/>
          </a:bodyPr>
          <a:lstStyle/>
          <a:p>
            <a:r>
              <a:rPr lang="de-DE" dirty="0"/>
              <a:t>AGGREGIERTE IMPFHOTLINE-DATEN – Datenüberblick, </a:t>
            </a:r>
            <a:r>
              <a:rPr lang="de-DE" dirty="0">
                <a:solidFill>
                  <a:schemeClr val="tx1"/>
                </a:solidFill>
              </a:rPr>
              <a:t>31.01.2023</a:t>
            </a:r>
            <a:endParaRPr kumimoji="0" lang="de-DE" sz="1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3542496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7"/>
          <p:cNvSpPr>
            <a:spLocks noGrp="1"/>
          </p:cNvSpPr>
          <p:nvPr>
            <p:ph type="body" sz="quarter" idx="14" hasCustomPrompt="1"/>
          </p:nvPr>
        </p:nvSpPr>
        <p:spPr>
          <a:xfrm>
            <a:off x="0" y="0"/>
            <a:ext cx="4572000" cy="4608000"/>
          </a:xfrm>
          <a:solidFill>
            <a:srgbClr val="ED6C84"/>
          </a:solidFill>
        </p:spPr>
        <p:txBody>
          <a:bodyPr lIns="630000" tIns="252000" rIns="360000" bIns="36000"/>
          <a:lstStyle>
            <a:lvl1pPr marL="0" marR="0" indent="0" algn="l" defTabSz="6858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2000"/>
              </a:spcAft>
              <a:buClrTx/>
              <a:buSzTx/>
              <a:buFontTx/>
              <a:buNone/>
              <a:tabLst/>
              <a:defRPr sz="2000" b="1">
                <a:solidFill>
                  <a:schemeClr val="tx1"/>
                </a:solidFill>
              </a:defRPr>
            </a:lvl1pPr>
            <a:lvl2pPr marL="0" indent="0">
              <a:lnSpc>
                <a:spcPct val="95000"/>
              </a:lnSpc>
              <a:spcAft>
                <a:spcPts val="600"/>
              </a:spcAft>
              <a:buFontTx/>
              <a:buNone/>
              <a:defRPr sz="1400" baseline="0">
                <a:solidFill>
                  <a:schemeClr val="tx1"/>
                </a:solidFill>
              </a:defRPr>
            </a:lvl2pPr>
            <a:lvl3pPr marL="179388" indent="-179388">
              <a:lnSpc>
                <a:spcPct val="95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1400" baseline="0">
                <a:solidFill>
                  <a:schemeClr val="tx1"/>
                </a:solidFill>
              </a:defRPr>
            </a:lvl3pPr>
            <a:lvl4pPr marL="360363" indent="-180975">
              <a:lnSpc>
                <a:spcPct val="95000"/>
              </a:lnSpc>
              <a:spcAft>
                <a:spcPts val="600"/>
              </a:spcAft>
              <a:defRPr sz="1400" baseline="0">
                <a:solidFill>
                  <a:schemeClr val="tx1"/>
                </a:solidFill>
              </a:defRPr>
            </a:lvl4pPr>
            <a:lvl5pPr marL="539750" indent="-179388">
              <a:lnSpc>
                <a:spcPct val="95000"/>
              </a:lnSpc>
              <a:spcAft>
                <a:spcPts val="650"/>
              </a:spcAft>
              <a:defRPr sz="13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Erste Textebene / Headline</a:t>
            </a:r>
          </a:p>
          <a:p>
            <a:pPr lvl="1"/>
            <a:r>
              <a:rPr lang="de-DE"/>
              <a:t>Zweite Textebene </a:t>
            </a:r>
          </a:p>
          <a:p>
            <a:pPr lvl="2"/>
            <a:r>
              <a:rPr lang="de-DE"/>
              <a:t>Dritte Ebene 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Bildplatzhalter 2"/>
          <p:cNvSpPr>
            <a:spLocks noGrp="1"/>
          </p:cNvSpPr>
          <p:nvPr>
            <p:ph type="pic" sz="quarter" idx="15" hasCustomPrompt="1"/>
          </p:nvPr>
        </p:nvSpPr>
        <p:spPr>
          <a:xfrm>
            <a:off x="4572000" y="0"/>
            <a:ext cx="4572000" cy="4606925"/>
          </a:xfrm>
        </p:spPr>
        <p:txBody>
          <a:bodyPr/>
          <a:lstStyle>
            <a:lvl1pPr algn="l">
              <a:spcAft>
                <a:spcPts val="0"/>
              </a:spcAft>
              <a:defRPr sz="800"/>
            </a:lvl1pPr>
          </a:lstStyle>
          <a:p>
            <a:r>
              <a:rPr lang="de-DE"/>
              <a:t>Bild 12,8 x 12,7</a:t>
            </a:r>
          </a:p>
          <a:p>
            <a:br>
              <a:rPr lang="de-DE"/>
            </a:br>
            <a:endParaRPr lang="de-DE"/>
          </a:p>
        </p:txBody>
      </p:sp>
      <p:sp>
        <p:nvSpPr>
          <p:cNvPr id="4" name="Foliennummernplatzhalter 2"/>
          <p:cNvSpPr>
            <a:spLocks noGrp="1"/>
          </p:cNvSpPr>
          <p:nvPr>
            <p:ph type="sldNum" sz="quarter" idx="4"/>
          </p:nvPr>
        </p:nvSpPr>
        <p:spPr>
          <a:xfrm>
            <a:off x="8366480" y="4769988"/>
            <a:ext cx="611890" cy="273844"/>
          </a:xfrm>
          <a:prstGeom prst="rect">
            <a:avLst/>
          </a:prstGeom>
        </p:spPr>
        <p:txBody>
          <a:bodyPr/>
          <a:lstStyle>
            <a:lvl1pPr algn="r">
              <a:defRPr sz="800" b="0">
                <a:solidFill>
                  <a:schemeClr val="tx1"/>
                </a:solidFill>
              </a:defRPr>
            </a:lvl1pPr>
          </a:lstStyle>
          <a:p>
            <a:fld id="{117CFEA0-4671-480C-BC22-AE3ED0D6AB75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2EECD150-96CD-F157-EE50-6946EC089A58}"/>
              </a:ext>
            </a:extLst>
          </p:cNvPr>
          <p:cNvSpPr txBox="1"/>
          <p:nvPr userDrawn="1"/>
        </p:nvSpPr>
        <p:spPr>
          <a:xfrm>
            <a:off x="2065690" y="4746298"/>
            <a:ext cx="5581157" cy="273844"/>
          </a:xfrm>
          <a:prstGeom prst="rect">
            <a:avLst/>
          </a:prstGeom>
        </p:spPr>
        <p:txBody>
          <a:bodyPr vert="horz" wrap="none" lIns="36000" tIns="36000" rIns="36000" bIns="36000" rtlCol="0" anchor="t" anchorCtr="0">
            <a:noAutofit/>
          </a:bodyPr>
          <a:lstStyle/>
          <a:p>
            <a:r>
              <a:rPr lang="de-DE" dirty="0"/>
              <a:t>AGGREGIERTE IMPFHOTLINE-DATEN – Datenüberblick, </a:t>
            </a:r>
            <a:r>
              <a:rPr lang="de-DE" dirty="0">
                <a:solidFill>
                  <a:schemeClr val="tx1"/>
                </a:solidFill>
              </a:rPr>
              <a:t>31.01.2023</a:t>
            </a:r>
            <a:endParaRPr kumimoji="0" lang="de-DE" sz="1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1847219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594136" y="213966"/>
            <a:ext cx="6041444" cy="637580"/>
          </a:xfrm>
          <a:prstGeom prst="rect">
            <a:avLst/>
          </a:prstGeom>
        </p:spPr>
        <p:txBody>
          <a:bodyPr vert="horz" lIns="36000" tIns="36000" rIns="36000" bIns="36000" rtlCol="0" anchor="t" anchorCtr="0">
            <a:noAutofit/>
          </a:bodyPr>
          <a:lstStyle/>
          <a:p>
            <a:r>
              <a:rPr lang="de-DE" dirty="0"/>
              <a:t>Headline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594136" y="1011838"/>
            <a:ext cx="6041444" cy="3556001"/>
          </a:xfrm>
          <a:prstGeom prst="rect">
            <a:avLst/>
          </a:prstGeom>
        </p:spPr>
        <p:txBody>
          <a:bodyPr vert="horz" lIns="36000" tIns="36000" rIns="36000" bIns="36000" rtlCol="0" anchor="t" anchorCtr="0">
            <a:no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Foliennummernplatzhalter 2"/>
          <p:cNvSpPr>
            <a:spLocks noGrp="1"/>
          </p:cNvSpPr>
          <p:nvPr>
            <p:ph type="sldNum" sz="quarter" idx="4"/>
          </p:nvPr>
        </p:nvSpPr>
        <p:spPr>
          <a:xfrm>
            <a:off x="8366480" y="4770000"/>
            <a:ext cx="611890" cy="273844"/>
          </a:xfrm>
          <a:prstGeom prst="rect">
            <a:avLst/>
          </a:prstGeom>
        </p:spPr>
        <p:txBody>
          <a:bodyPr/>
          <a:lstStyle>
            <a:lvl1pPr algn="r">
              <a:defRPr sz="800" b="0">
                <a:solidFill>
                  <a:srgbClr val="000000"/>
                </a:solidFill>
              </a:defRPr>
            </a:lvl1pPr>
          </a:lstStyle>
          <a:p>
            <a:fld id="{117CFEA0-4671-480C-BC22-AE3ED0D6AB75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6" name="Picture 2" descr="C:\Users\Birgit\Desktop\Logos\gkk_dialog_positiv.jpg"/>
          <p:cNvPicPr>
            <a:picLocks noChangeAspect="1" noChangeArrowheads="1"/>
          </p:cNvPicPr>
          <p:nvPr userDrawn="1"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591" y="4814372"/>
            <a:ext cx="594000" cy="139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rafik 3" descr="folder.jpg">
            <a:extLst>
              <a:ext uri="{FF2B5EF4-FFF2-40B4-BE49-F238E27FC236}">
                <a16:creationId xmlns:a16="http://schemas.microsoft.com/office/drawing/2014/main" id="{1A7D2D5E-A34E-D01A-81BA-BE78576EB1EE}"/>
              </a:ext>
            </a:extLst>
          </p:cNvPr>
          <p:cNvPicPr>
            <a:picLocks noChangeAspect="1"/>
          </p:cNvPicPr>
          <p:nvPr userDrawn="1"/>
        </p:nvPicPr>
        <p:blipFill>
          <a:blip r:embed="rId27" cstate="print"/>
          <a:stretch>
            <a:fillRect/>
          </a:stretch>
        </p:blipFill>
        <p:spPr>
          <a:xfrm>
            <a:off x="993616" y="4828080"/>
            <a:ext cx="735874" cy="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4340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3" r:id="rId1"/>
    <p:sldLayoutId id="2147483767" r:id="rId2"/>
    <p:sldLayoutId id="2147483747" r:id="rId3"/>
    <p:sldLayoutId id="2147483898" r:id="rId4"/>
    <p:sldLayoutId id="2147483899" r:id="rId5"/>
    <p:sldLayoutId id="2147483913" r:id="rId6"/>
    <p:sldLayoutId id="2147483922" r:id="rId7"/>
    <p:sldLayoutId id="2147483910" r:id="rId8"/>
    <p:sldLayoutId id="2147483914" r:id="rId9"/>
    <p:sldLayoutId id="2147483902" r:id="rId10"/>
    <p:sldLayoutId id="2147483904" r:id="rId11"/>
    <p:sldLayoutId id="2147483825" r:id="rId12"/>
    <p:sldLayoutId id="2147483906" r:id="rId13"/>
    <p:sldLayoutId id="2147483905" r:id="rId14"/>
    <p:sldLayoutId id="2147483911" r:id="rId15"/>
    <p:sldLayoutId id="2147483912" r:id="rId16"/>
    <p:sldLayoutId id="2147483804" r:id="rId17"/>
    <p:sldLayoutId id="2147483708" r:id="rId18"/>
    <p:sldLayoutId id="2147483907" r:id="rId19"/>
    <p:sldLayoutId id="2147483908" r:id="rId20"/>
    <p:sldLayoutId id="2147483909" r:id="rId21"/>
    <p:sldLayoutId id="2147483924" r:id="rId22"/>
    <p:sldLayoutId id="2147483915" r:id="rId23"/>
    <p:sldLayoutId id="2147483923" r:id="rId24"/>
  </p:sldLayoutIdLst>
  <p:hf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685800" rtl="0" eaLnBrk="1" latinLnBrk="0" hangingPunct="1">
        <a:lnSpc>
          <a:spcPct val="95000"/>
        </a:lnSpc>
        <a:spcBef>
          <a:spcPts val="0"/>
        </a:spcBef>
        <a:spcAft>
          <a:spcPts val="600"/>
        </a:spcAft>
        <a:buFontTx/>
        <a:buNone/>
        <a:defRPr sz="1400" kern="1200">
          <a:solidFill>
            <a:srgbClr val="000000"/>
          </a:solidFill>
          <a:latin typeface="+mn-lt"/>
          <a:ea typeface="+mn-ea"/>
          <a:cs typeface="+mn-cs"/>
        </a:defRPr>
      </a:lvl1pPr>
      <a:lvl2pPr marL="198835" indent="-198835" algn="l" defTabSz="685800" rtl="0" eaLnBrk="1" latinLnBrk="0" hangingPunct="1">
        <a:lnSpc>
          <a:spcPct val="95000"/>
        </a:lnSpc>
        <a:spcBef>
          <a:spcPts val="0"/>
        </a:spcBef>
        <a:spcAft>
          <a:spcPts val="600"/>
        </a:spcAft>
        <a:buFont typeface="Arial" pitchFamily="34" charset="0"/>
        <a:buChar char="•"/>
        <a:tabLst/>
        <a:defRPr sz="1400" kern="1200">
          <a:solidFill>
            <a:srgbClr val="000000"/>
          </a:solidFill>
          <a:latin typeface="+mn-lt"/>
          <a:ea typeface="+mn-ea"/>
          <a:cs typeface="+mn-cs"/>
        </a:defRPr>
      </a:lvl2pPr>
      <a:lvl3pPr marL="404813" indent="-205979" algn="l" defTabSz="685800" rtl="0" eaLnBrk="1" latinLnBrk="0" hangingPunct="1">
        <a:lnSpc>
          <a:spcPct val="95000"/>
        </a:lnSpc>
        <a:spcBef>
          <a:spcPts val="0"/>
        </a:spcBef>
        <a:spcAft>
          <a:spcPts val="600"/>
        </a:spcAft>
        <a:buFont typeface="Symbol" pitchFamily="18" charset="2"/>
        <a:buChar char="-"/>
        <a:defRPr sz="1400" kern="1200">
          <a:solidFill>
            <a:srgbClr val="000000"/>
          </a:solidFill>
          <a:latin typeface="+mn-lt"/>
          <a:ea typeface="+mn-ea"/>
          <a:cs typeface="+mn-cs"/>
        </a:defRPr>
      </a:lvl3pPr>
      <a:lvl4pPr marL="536972" indent="-197644" algn="l" defTabSz="685800" rtl="0" eaLnBrk="1" latinLnBrk="0" hangingPunct="1">
        <a:lnSpc>
          <a:spcPct val="95000"/>
        </a:lnSpc>
        <a:spcBef>
          <a:spcPts val="0"/>
        </a:spcBef>
        <a:spcAft>
          <a:spcPts val="600"/>
        </a:spcAft>
        <a:buFont typeface="Symbol" pitchFamily="18" charset="2"/>
        <a:buChar char="-"/>
        <a:defRPr sz="1400" kern="1200">
          <a:solidFill>
            <a:srgbClr val="000000"/>
          </a:solidFill>
          <a:latin typeface="+mn-lt"/>
          <a:ea typeface="+mn-ea"/>
          <a:cs typeface="+mn-cs"/>
        </a:defRPr>
      </a:lvl4pPr>
      <a:lvl5pPr marL="809625" indent="-272654" algn="l" defTabSz="685800" rtl="0" eaLnBrk="1" latinLnBrk="0" hangingPunct="1">
        <a:lnSpc>
          <a:spcPct val="95000"/>
        </a:lnSpc>
        <a:spcBef>
          <a:spcPts val="0"/>
        </a:spcBef>
        <a:spcAft>
          <a:spcPts val="600"/>
        </a:spcAft>
        <a:buFont typeface="Symbol" pitchFamily="18" charset="2"/>
        <a:buChar char="-"/>
        <a:defRPr sz="1400" kern="1200">
          <a:solidFill>
            <a:srgbClr val="000000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mpfhotline/Impfhotline-Daten_Kreisebene" TargetMode="External"/><Relationship Id="rId2" Type="http://schemas.microsoft.com/office/2018/10/relationships/comments" Target="../comments/modernComment_3F0_E43743FB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79772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2E892118-E14C-B808-595B-B3698390E6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17CFEA0-4671-480C-BC22-AE3ED0D6AB75}" type="slidenum">
              <a:rPr lang="de-DE" smtClean="0"/>
              <a:pPr/>
              <a:t>10</a:t>
            </a:fld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8F6AAA24-0CA2-E9CF-9DC3-6C254A495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00000"/>
          </a:xfrm>
        </p:spPr>
        <p:txBody>
          <a:bodyPr/>
          <a:lstStyle/>
          <a:p>
            <a:r>
              <a:rPr lang="de-DE" dirty="0"/>
              <a:t>Die meisten Anrufe pro Einwohner kommen aus Baden-Württemberg und Hamburg, aus den übrigen Ländern vergleichsweise wenige. 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E0349358-8AA6-D45C-E559-528C41550564}"/>
              </a:ext>
            </a:extLst>
          </p:cNvPr>
          <p:cNvSpPr txBox="1"/>
          <p:nvPr/>
        </p:nvSpPr>
        <p:spPr>
          <a:xfrm>
            <a:off x="161925" y="1066800"/>
            <a:ext cx="0" cy="0"/>
          </a:xfrm>
          <a:prstGeom prst="rect">
            <a:avLst/>
          </a:prstGeom>
        </p:spPr>
        <p:txBody>
          <a:bodyPr vert="horz" wrap="none" lIns="36000" tIns="36000" rIns="36000" bIns="36000" rtlCol="0" anchor="t" anchorCtr="0">
            <a:noAutofit/>
          </a:bodyPr>
          <a:lstStyle/>
          <a:p>
            <a:pPr marR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de-DE" sz="1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Angenommene Anrufe in Relation zur Einwohnerzahl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C23BFE15-43B2-DBE8-D994-3C238A207772}"/>
              </a:ext>
            </a:extLst>
          </p:cNvPr>
          <p:cNvSpPr txBox="1"/>
          <p:nvPr/>
        </p:nvSpPr>
        <p:spPr>
          <a:xfrm>
            <a:off x="131379" y="4419602"/>
            <a:ext cx="914400" cy="914400"/>
          </a:xfrm>
          <a:prstGeom prst="rect">
            <a:avLst/>
          </a:prstGeom>
        </p:spPr>
        <p:txBody>
          <a:bodyPr vert="horz" wrap="none" lIns="36000" tIns="36000" rIns="36000" bIns="36000" rtlCol="0" anchor="t" anchorCtr="0">
            <a:noAutofit/>
          </a:bodyPr>
          <a:lstStyle/>
          <a:p>
            <a:pPr marR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de-DE" sz="1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* auf Basis der </a:t>
            </a:r>
            <a:r>
              <a:rPr kumimoji="0" lang="de-DE" sz="10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Telefonnumer</a:t>
            </a:r>
            <a:r>
              <a:rPr kumimoji="0" lang="de-DE" sz="1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-Vorwahl; </a:t>
            </a:r>
          </a:p>
          <a:p>
            <a:pPr marL="88900" marR="0" indent="-8890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de-DE" sz="1000" dirty="0"/>
              <a:t>	I</a:t>
            </a:r>
            <a:r>
              <a:rPr kumimoji="0" lang="de-DE" sz="1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n </a:t>
            </a:r>
            <a:r>
              <a:rPr lang="de-DE" sz="1000" dirty="0"/>
              <a:t>E</a:t>
            </a:r>
            <a:r>
              <a:rPr kumimoji="0" lang="de-DE" sz="10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inzelfällen</a:t>
            </a:r>
            <a:r>
              <a:rPr kumimoji="0" lang="de-DE" sz="1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 gibt es Abweichungen zwischen den Ländergrenzen und den Vorwahlbereichen (z.B. im Umland von Hamburg).</a:t>
            </a:r>
          </a:p>
          <a:p>
            <a:pPr marR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kumimoji="0" lang="de-DE" sz="1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9518473F-F874-D5FD-BDBD-BB12F07EBD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379" y="1364511"/>
            <a:ext cx="4380365" cy="3048222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04CDEA3B-366C-C4BD-BF1F-F505BD779F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4315" y="900000"/>
            <a:ext cx="3723696" cy="3669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7007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8A492F45-FD20-3F48-0F79-48201902A0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17CFEA0-4671-480C-BC22-AE3ED0D6AB75}" type="slidenum">
              <a:rPr lang="de-DE" smtClean="0"/>
              <a:pPr/>
              <a:t>11</a:t>
            </a:fld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0495CDFF-6F88-D051-10F3-F483AC4C68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62517"/>
          </a:xfrm>
        </p:spPr>
        <p:txBody>
          <a:bodyPr/>
          <a:lstStyle/>
          <a:p>
            <a:r>
              <a:rPr lang="de-DE" sz="1800" dirty="0"/>
              <a:t>Bis Mitte 2021 stammt die Hälfte der Anrufe aus Baden-Württemberg, </a:t>
            </a:r>
            <a:br>
              <a:rPr lang="de-DE" sz="1800" dirty="0"/>
            </a:br>
            <a:r>
              <a:rPr lang="de-DE" sz="1800" dirty="0"/>
              <a:t>im Herbst 2022 kommen mehr als 20% aus Nordrhein-Westfalen.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1FC2E17F-C889-1636-5847-AA11BA80C7FF}"/>
              </a:ext>
            </a:extLst>
          </p:cNvPr>
          <p:cNvSpPr txBox="1"/>
          <p:nvPr/>
        </p:nvSpPr>
        <p:spPr>
          <a:xfrm>
            <a:off x="105104" y="4419602"/>
            <a:ext cx="914400" cy="914400"/>
          </a:xfrm>
          <a:prstGeom prst="rect">
            <a:avLst/>
          </a:prstGeom>
        </p:spPr>
        <p:txBody>
          <a:bodyPr vert="horz" wrap="none" lIns="36000" tIns="36000" rIns="36000" bIns="36000" rtlCol="0" anchor="t" anchorCtr="0">
            <a:noAutofit/>
          </a:bodyPr>
          <a:lstStyle/>
          <a:p>
            <a:pPr marR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de-DE" sz="1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* auf Basis der </a:t>
            </a:r>
            <a:r>
              <a:rPr kumimoji="0" lang="de-DE" sz="10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Telefonnumer</a:t>
            </a:r>
            <a:r>
              <a:rPr kumimoji="0" lang="de-DE" sz="1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-Vorwahl; </a:t>
            </a:r>
          </a:p>
          <a:p>
            <a:pPr marL="88900" marR="0" indent="-8890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de-DE" sz="1000" dirty="0"/>
              <a:t>	i</a:t>
            </a:r>
            <a:r>
              <a:rPr kumimoji="0" lang="de-DE" sz="1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n </a:t>
            </a:r>
            <a:r>
              <a:rPr lang="de-DE" sz="1000" dirty="0"/>
              <a:t>E</a:t>
            </a:r>
            <a:r>
              <a:rPr kumimoji="0" lang="de-DE" sz="10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inzelfällen</a:t>
            </a:r>
            <a:r>
              <a:rPr kumimoji="0" lang="de-DE" sz="1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 gibt es Abweichungen zwischen den Ländergrenzen und den Vorwahlbereichen (z.B. im Umland von Hamburg).</a:t>
            </a:r>
          </a:p>
          <a:p>
            <a:pPr marR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kumimoji="0" lang="de-DE" sz="1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31DA130B-66B9-20C7-8C12-151E8BEEBE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" y="907953"/>
            <a:ext cx="9144000" cy="3556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5530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FBEC4580-1EFB-BFD8-14EF-C79E423CE5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17CFEA0-4671-480C-BC22-AE3ED0D6AB75}" type="slidenum">
              <a:rPr lang="de-DE" smtClean="0"/>
              <a:pPr/>
              <a:t>12</a:t>
            </a:fld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31CBDA0A-A99F-8E18-997B-89D1B5031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00000"/>
          </a:xfrm>
        </p:spPr>
        <p:txBody>
          <a:bodyPr/>
          <a:lstStyle/>
          <a:p>
            <a:r>
              <a:rPr lang="de-DE" sz="1800" dirty="0"/>
              <a:t>Ab Mai 2021 pendelt sich der Anteil der Anrufe, zu denen eine </a:t>
            </a:r>
            <a:r>
              <a:rPr lang="de-DE" sz="1800" dirty="0" err="1"/>
              <a:t>Wissendatenbank</a:t>
            </a:r>
            <a:r>
              <a:rPr lang="de-DE" sz="1800" dirty="0"/>
              <a:t>-Abfrage vorliegt, bei etwa 50% ein.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362D3D5-B804-E63B-23E3-99F199FFDE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538" y="900000"/>
            <a:ext cx="8004742" cy="3828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8225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>
            <a:extLst>
              <a:ext uri="{FF2B5EF4-FFF2-40B4-BE49-F238E27FC236}">
                <a16:creationId xmlns:a16="http://schemas.microsoft.com/office/drawing/2014/main" id="{EB35F04B-6B05-2493-E420-0FD358D9F3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266" y="900000"/>
            <a:ext cx="8449788" cy="3676207"/>
          </a:xfrm>
          <a:prstGeom prst="rect">
            <a:avLst/>
          </a:prstGeom>
        </p:spPr>
      </p:pic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03FC271F-12A6-6067-22E4-BA1A30D99F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17CFEA0-4671-480C-BC22-AE3ED0D6AB75}" type="slidenum">
              <a:rPr lang="de-DE" smtClean="0"/>
              <a:pPr/>
              <a:t>13</a:t>
            </a:fld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64643754-CA53-671D-005F-DB2E8D0E4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00000"/>
          </a:xfrm>
        </p:spPr>
        <p:txBody>
          <a:bodyPr/>
          <a:lstStyle/>
          <a:p>
            <a:r>
              <a:rPr lang="de-DE" sz="1800" dirty="0"/>
              <a:t>Anfangs war vor allem die Impfung relevant, bis März 2022 die länderspezifischen Regelungen, zuletzt das Thema Quarantäne. 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B02D3934-C193-A4F9-6A6C-40DFD02DC75A}"/>
              </a:ext>
            </a:extLst>
          </p:cNvPr>
          <p:cNvSpPr txBox="1"/>
          <p:nvPr/>
        </p:nvSpPr>
        <p:spPr>
          <a:xfrm>
            <a:off x="7315200" y="4146437"/>
            <a:ext cx="1990595" cy="1135117"/>
          </a:xfrm>
          <a:prstGeom prst="rect">
            <a:avLst/>
          </a:prstGeom>
        </p:spPr>
        <p:txBody>
          <a:bodyPr vert="horz" wrap="square" lIns="36000" tIns="36000" rIns="36000" bIns="36000" rtlCol="0" anchor="t" anchorCtr="0">
            <a:noAutofit/>
          </a:bodyPr>
          <a:lstStyle/>
          <a:p>
            <a:pPr marR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de-DE" sz="1000" dirty="0"/>
              <a:t>Anteil der Themen an allen Wissensabfragen des Monats,</a:t>
            </a:r>
          </a:p>
          <a:p>
            <a:pPr marR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de-DE" sz="1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Mehrfachnennungen je Anruf</a:t>
            </a:r>
          </a:p>
          <a:p>
            <a:pPr marR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de-DE" sz="1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möglich.</a:t>
            </a:r>
          </a:p>
        </p:txBody>
      </p:sp>
    </p:spTree>
    <p:extLst>
      <p:ext uri="{BB962C8B-B14F-4D97-AF65-F5344CB8AC3E}">
        <p14:creationId xmlns:p14="http://schemas.microsoft.com/office/powerpoint/2010/main" val="34674826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0F5CDE88-610B-BEE2-D4B0-6AE6B21AEF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66480" y="4769988"/>
            <a:ext cx="611890" cy="273844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17CFEA0-4671-480C-BC22-AE3ED0D6AB75}" type="slidenum">
              <a:rPr lang="de-DE" smtClean="0"/>
              <a:pPr>
                <a:spcAft>
                  <a:spcPts val="600"/>
                </a:spcAft>
              </a:pPr>
              <a:t>14</a:t>
            </a:fld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B6746707-C609-C6FB-20B7-21DA6D2BD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00000"/>
          </a:xfrm>
        </p:spPr>
        <p:txBody>
          <a:bodyPr anchor="t">
            <a:normAutofit fontScale="90000"/>
          </a:bodyPr>
          <a:lstStyle/>
          <a:p>
            <a:r>
              <a:rPr lang="de-DE" dirty="0"/>
              <a:t>Bundesländer-Informationen stellen in allen Regionen und Mobilnummern-kreisen das Hauptthema dar, v.a. in Thüringen und Brandenburg.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8262DFC6-75FA-ADEB-9C40-FDE8D0DCD7C5}"/>
              </a:ext>
            </a:extLst>
          </p:cNvPr>
          <p:cNvSpPr txBox="1"/>
          <p:nvPr/>
        </p:nvSpPr>
        <p:spPr>
          <a:xfrm>
            <a:off x="161925" y="838200"/>
            <a:ext cx="0" cy="0"/>
          </a:xfrm>
          <a:prstGeom prst="rect">
            <a:avLst/>
          </a:prstGeom>
        </p:spPr>
        <p:txBody>
          <a:bodyPr vert="horz" wrap="none" lIns="36000" tIns="36000" rIns="36000" bIns="36000" rtlCol="0" anchor="t" anchorCtr="0">
            <a:noAutofit/>
          </a:bodyPr>
          <a:lstStyle/>
          <a:p>
            <a:pPr marR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kumimoji="0" lang="de-DE" sz="105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BB5BA01-3BE1-6CDA-6093-FA20F65045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2970"/>
            <a:ext cx="9144000" cy="3825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465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8"/>
          </p:nvPr>
        </p:nvSpPr>
        <p:spPr>
          <a:xfrm>
            <a:off x="593124" y="0"/>
            <a:ext cx="8550876" cy="4608000"/>
          </a:xfrm>
        </p:spPr>
        <p:txBody>
          <a:bodyPr/>
          <a:lstStyle/>
          <a:p>
            <a:r>
              <a:rPr lang="de-DE" dirty="0"/>
              <a:t>AGREGIERTE</a:t>
            </a:r>
          </a:p>
          <a:p>
            <a:r>
              <a:rPr lang="de-DE" dirty="0"/>
              <a:t>IMPFHOTLINE-DATEN</a:t>
            </a:r>
          </a:p>
          <a:p>
            <a:endParaRPr lang="de-DE" dirty="0"/>
          </a:p>
          <a:p>
            <a:r>
              <a:rPr lang="de-DE" dirty="0"/>
              <a:t>Datenübersicht</a:t>
            </a:r>
          </a:p>
          <a:p>
            <a:pPr lvl="1"/>
            <a:r>
              <a:rPr lang="de-DE" dirty="0">
                <a:solidFill>
                  <a:schemeClr val="tx1"/>
                </a:solidFill>
              </a:rPr>
              <a:t>10.03.2023</a:t>
            </a:r>
          </a:p>
        </p:txBody>
      </p:sp>
    </p:spTree>
    <p:extLst>
      <p:ext uri="{BB962C8B-B14F-4D97-AF65-F5344CB8AC3E}">
        <p14:creationId xmlns:p14="http://schemas.microsoft.com/office/powerpoint/2010/main" val="10548816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4FF9D04D-2682-7E1E-25F8-4DE11E9402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-15498" y="-11624"/>
            <a:ext cx="3276000" cy="4608000"/>
          </a:xfrm>
          <a:solidFill>
            <a:schemeClr val="tx2"/>
          </a:solidFill>
        </p:spPr>
        <p:txBody>
          <a:bodyPr/>
          <a:lstStyle/>
          <a:p>
            <a:r>
              <a:rPr lang="de-DE" dirty="0"/>
              <a:t>Hintergrund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45AA2AD-4677-2123-8039-A4BB6161E28D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de-DE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Die </a:t>
            </a:r>
            <a:r>
              <a:rPr lang="de-DE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Corona-Pandemie ist das bestimmende Thema der Jahre 2020 bis 2022 gewesen. 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endParaRPr lang="de-DE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de-DE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Neben anderen Daten, die bereits öffentlich verfügbar sind (z.B. Impfquoten, 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Inzidenzen), stellen </a:t>
            </a:r>
            <a:r>
              <a:rPr lang="de-DE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Anrufer-Informationen eine weitere relevante Informationsquelle dar, da hiermit das Informationsbedürfnis der Bevölkerung gemessen werden kann.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endParaRPr lang="de-DE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de-DE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Die </a:t>
            </a:r>
            <a:r>
              <a:rPr lang="de-DE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Bereitsstellung</a:t>
            </a:r>
            <a:r>
              <a:rPr lang="de-DE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anonymisierter Impfhotline-Daten entspricht der Daten-Strategie der Bundesregierung, innovative und verantwortungsvolle Datenbereitstellung und Datennutzung insbesondere in Deutschland und Europa signifikant zu erhöhen – in der Wirtschaft, der Wissenschaft, der Zivilgesellschaft und der Verwaltung. *</a:t>
            </a:r>
            <a:endParaRPr lang="de-DE" sz="18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3AD8FBF-923B-A4A3-883D-796DAF5FA3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17CFEA0-4671-480C-BC22-AE3ED0D6AB75}" type="slidenum">
              <a:rPr lang="de-DE" smtClean="0"/>
              <a:pPr/>
              <a:t>3</a:t>
            </a:fld>
            <a:endParaRPr lang="de-DE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C57DD0B-E391-508B-1EFC-E7D6C766247F}"/>
              </a:ext>
            </a:extLst>
          </p:cNvPr>
          <p:cNvSpPr txBox="1"/>
          <p:nvPr/>
        </p:nvSpPr>
        <p:spPr>
          <a:xfrm>
            <a:off x="3888753" y="4459454"/>
            <a:ext cx="5089617" cy="273844"/>
          </a:xfrm>
          <a:prstGeom prst="rect">
            <a:avLst/>
          </a:prstGeom>
        </p:spPr>
        <p:txBody>
          <a:bodyPr vert="horz" wrap="square" lIns="36000" tIns="36000" rIns="36000" bIns="36000" rtlCol="0" anchor="t" anchorCtr="0">
            <a:noAutofit/>
          </a:bodyPr>
          <a:lstStyle/>
          <a:p>
            <a:pPr defTabSz="914400">
              <a:lnSpc>
                <a:spcPct val="95000"/>
              </a:lnSpc>
            </a:pPr>
            <a:r>
              <a:rPr lang="de-DE" sz="800" dirty="0"/>
              <a:t>*https://</a:t>
            </a:r>
            <a:r>
              <a:rPr lang="de-DE" sz="800" dirty="0" err="1"/>
              <a:t>www.bundesregierung.de</a:t>
            </a:r>
            <a:r>
              <a:rPr lang="de-DE" sz="800" dirty="0"/>
              <a:t>/</a:t>
            </a:r>
            <a:r>
              <a:rPr lang="de-DE" sz="800" dirty="0" err="1"/>
              <a:t>breg</a:t>
            </a:r>
            <a:r>
              <a:rPr lang="de-DE" sz="800" dirty="0"/>
              <a:t>-de/</a:t>
            </a:r>
            <a:r>
              <a:rPr lang="de-DE" sz="800" dirty="0" err="1"/>
              <a:t>service</a:t>
            </a:r>
            <a:r>
              <a:rPr lang="de-DE" sz="800" dirty="0"/>
              <a:t>/</a:t>
            </a:r>
            <a:r>
              <a:rPr lang="de-DE" sz="800" dirty="0" err="1"/>
              <a:t>publikationen</a:t>
            </a:r>
            <a:r>
              <a:rPr lang="de-DE" sz="800" dirty="0"/>
              <a:t>/datenstrategie-der-bundesregierung-1845632</a:t>
            </a:r>
            <a:endParaRPr kumimoji="0" lang="de-DE" sz="8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931594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D74B9557-C7B0-A752-97B1-1D403E461FC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-11624"/>
            <a:ext cx="9144000" cy="4608000"/>
          </a:xfrm>
          <a:solidFill>
            <a:srgbClr val="FED061"/>
          </a:solidFill>
        </p:spPr>
        <p:txBody>
          <a:bodyPr/>
          <a:lstStyle/>
          <a:p>
            <a:r>
              <a:rPr lang="de-DE" sz="3600" dirty="0"/>
              <a:t>Das Informationsbedürfnis der Bevölkerung ist messbar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51B3E7A0-B16D-75CE-D811-9F58E9BCAC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17CFEA0-4671-480C-BC22-AE3ED0D6AB75}" type="slidenum">
              <a:rPr lang="de-DE" smtClean="0"/>
              <a:pPr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77530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>
          <a:solidFill>
            <a:schemeClr val="accent3"/>
          </a:solidFill>
        </p:spPr>
        <p:txBody>
          <a:bodyPr/>
          <a:lstStyle/>
          <a:p>
            <a:r>
              <a:rPr lang="de-DE" sz="2400" dirty="0">
                <a:solidFill>
                  <a:schemeClr val="tx1"/>
                </a:solidFill>
              </a:rPr>
              <a:t>Vision  </a:t>
            </a:r>
          </a:p>
          <a:p>
            <a:r>
              <a:rPr lang="de-DE" sz="2400" dirty="0"/>
              <a:t>Alle relevanten Inhalte der Impf-Hotline werden der Allgemeinheit zur Verfügung gestellt. </a:t>
            </a:r>
          </a:p>
          <a:p>
            <a:r>
              <a:rPr lang="de-DE" sz="2400" dirty="0"/>
              <a:t>Damit können wissenschaftliche Untersuchungen </a:t>
            </a:r>
            <a:r>
              <a:rPr lang="de-DE" sz="2400"/>
              <a:t>unterstützt werden, </a:t>
            </a:r>
            <a:r>
              <a:rPr lang="de-DE" sz="2400" dirty="0"/>
              <a:t>um den Informationsbedarf der Gesellschaft zu messen und Ableitungen für die  Kommunikation und politische Entscheidung umzusetzen.</a:t>
            </a:r>
            <a:endParaRPr lang="de-DE" sz="2400" b="0" dirty="0">
              <a:solidFill>
                <a:schemeClr val="tx1"/>
              </a:solidFill>
            </a:endParaRPr>
          </a:p>
          <a:p>
            <a:endParaRPr lang="de-DE" sz="1400" b="0" dirty="0">
              <a:solidFill>
                <a:schemeClr val="tx1"/>
              </a:solidFill>
            </a:endParaRPr>
          </a:p>
          <a:p>
            <a:endParaRPr lang="de-DE" sz="1400" b="0" dirty="0">
              <a:solidFill>
                <a:schemeClr val="tx1"/>
              </a:solidFill>
            </a:endParaRP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17CFEA0-4671-480C-BC22-AE3ED0D6AB75}" type="slidenum">
              <a:rPr lang="de-DE" smtClean="0"/>
              <a:pPr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510639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4FF9D04D-2682-7E1E-25F8-4DE11E9402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solidFill>
            <a:schemeClr val="bg2"/>
          </a:solidFill>
        </p:spPr>
        <p:txBody>
          <a:bodyPr/>
          <a:lstStyle/>
          <a:p>
            <a:r>
              <a:rPr lang="de-DE" dirty="0"/>
              <a:t>Vorgehen der Datenaufbereitung der Impfhotline-Daten</a:t>
            </a:r>
            <a:br>
              <a:rPr lang="de-DE" dirty="0"/>
            </a:b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45AA2AD-4677-2123-8039-A4BB6161E28D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de-DE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Folgende Datenquellen stehen bereit </a:t>
            </a:r>
          </a:p>
          <a:p>
            <a:pPr marL="484585" lvl="1" indent="-285750"/>
            <a:r>
              <a:rPr lang="de-DE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ACD-Anruf-Information </a:t>
            </a:r>
          </a:p>
          <a:p>
            <a:pPr marL="690563" lvl="2" indent="-285750"/>
            <a:r>
              <a:rPr lang="de-DE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Anrufzeitpunkt </a:t>
            </a:r>
          </a:p>
          <a:p>
            <a:pPr marL="690563" lvl="2" indent="-285750"/>
            <a:r>
              <a:rPr lang="de-DE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Vorwahl (Referenz zu den Regionen)</a:t>
            </a:r>
          </a:p>
          <a:p>
            <a:pPr marL="690563" lvl="2" indent="-285750"/>
            <a:r>
              <a:rPr lang="de-DE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Service-Center-Agent 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(anonymisiert) </a:t>
            </a:r>
          </a:p>
          <a:p>
            <a:pPr marL="484585" lvl="1" indent="-285750"/>
            <a:r>
              <a:rPr lang="de-DE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Abfragen der Wissensdatenbank</a:t>
            </a:r>
          </a:p>
          <a:p>
            <a:pPr marL="690563" lvl="2" indent="-285750"/>
            <a:r>
              <a:rPr lang="de-DE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Service-Center-Agent</a:t>
            </a:r>
            <a:r>
              <a:rPr lang="de-DE" dirty="0">
                <a:solidFill>
                  <a:srgbClr val="FF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(anonymisiert) </a:t>
            </a:r>
          </a:p>
          <a:p>
            <a:pPr marL="690563" lvl="2" indent="-285750"/>
            <a:r>
              <a:rPr lang="de-DE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Abruf-Zeitpunkt der Wissensinformation</a:t>
            </a:r>
          </a:p>
          <a:p>
            <a:pPr marL="690563" lvl="2" indent="-285750"/>
            <a:r>
              <a:rPr lang="de-DE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Inhalt der Wissensinformation</a:t>
            </a:r>
          </a:p>
          <a:p>
            <a:pPr lvl="2" indent="0">
              <a:buNone/>
            </a:pPr>
            <a:endParaRPr lang="de-DE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de-DE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Die Daten beider Quellen werden über den Service-Center-Agenten und die zeitliche Information verknüpft. Zeitraum: 1.9.2021-31.12.2022.</a:t>
            </a:r>
          </a:p>
          <a:p>
            <a:r>
              <a:rPr lang="de-DE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Die regionale, zeitliche und thematische Auswertung der Daten ist möglich. Die aufbereiteten Daten stehen unter folgendem Link zur Verfügung: </a:t>
            </a:r>
            <a:r>
              <a:rPr lang="de-DE" u="sng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https://github.com/Impfhotline/Impfhotline-Daten_Kreisebene</a:t>
            </a:r>
            <a:endParaRPr lang="de-DE" dirty="0">
              <a:solidFill>
                <a:schemeClr val="bg2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endParaRPr lang="de-DE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de-DE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3AD8FBF-923B-A4A3-883D-796DAF5FA3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17CFEA0-4671-480C-BC22-AE3ED0D6AB75}" type="slidenum">
              <a:rPr lang="de-DE" smtClean="0"/>
              <a:pPr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28827131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0F5CDE88-610B-BEE2-D4B0-6AE6B21AEF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66480" y="4769988"/>
            <a:ext cx="611890" cy="273844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17CFEA0-4671-480C-BC22-AE3ED0D6AB75}" type="slidenum">
              <a:rPr lang="de-DE" smtClean="0"/>
              <a:pPr>
                <a:spcAft>
                  <a:spcPts val="600"/>
                </a:spcAft>
              </a:pPr>
              <a:t>7</a:t>
            </a:fld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B6746707-C609-C6FB-20B7-21DA6D2BD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888519"/>
          </a:xfrm>
        </p:spPr>
        <p:txBody>
          <a:bodyPr anchor="t">
            <a:normAutofit fontScale="90000"/>
          </a:bodyPr>
          <a:lstStyle/>
          <a:p>
            <a:r>
              <a:rPr lang="de-DE" dirty="0"/>
              <a:t>Im ersten </a:t>
            </a:r>
            <a:r>
              <a:rPr lang="de-DE" dirty="0" err="1"/>
              <a:t>Haljahr</a:t>
            </a:r>
            <a:r>
              <a:rPr lang="de-DE" dirty="0"/>
              <a:t> 2021 war die Anrufhäufigkeit mit bis zu 75.000 pro Tag am größten, zuletzt war die Nachfrage nur noch gering. 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43B7D6B0-CE2A-B220-E2F6-5E0A6D0EEA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736" y="914943"/>
            <a:ext cx="8205927" cy="3828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0864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0F5CDE88-610B-BEE2-D4B0-6AE6B21AEF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66480" y="4769988"/>
            <a:ext cx="611890" cy="273844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17CFEA0-4671-480C-BC22-AE3ED0D6AB75}" type="slidenum">
              <a:rPr lang="de-DE" smtClean="0"/>
              <a:pPr>
                <a:spcAft>
                  <a:spcPts val="600"/>
                </a:spcAft>
              </a:pPr>
              <a:t>8</a:t>
            </a:fld>
            <a:endParaRPr lang="de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B6746707-C609-C6FB-20B7-21DA6D2BD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00000"/>
          </a:xfrm>
        </p:spPr>
        <p:txBody>
          <a:bodyPr anchor="t">
            <a:normAutofit fontScale="90000"/>
          </a:bodyPr>
          <a:lstStyle/>
          <a:p>
            <a:r>
              <a:rPr lang="de-DE" dirty="0"/>
              <a:t>Nachdem die Anrufe zunächst überwiegend aus dem Festnetz kamen, überwogen seit Mitte 2021 Mobilfunk-Anrufe.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C3950D3D-8668-306B-0C67-A13B2B6074C3}"/>
              </a:ext>
            </a:extLst>
          </p:cNvPr>
          <p:cNvSpPr txBox="1"/>
          <p:nvPr/>
        </p:nvSpPr>
        <p:spPr>
          <a:xfrm>
            <a:off x="866775" y="1390650"/>
            <a:ext cx="0" cy="0"/>
          </a:xfrm>
          <a:prstGeom prst="rect">
            <a:avLst/>
          </a:prstGeom>
        </p:spPr>
        <p:txBody>
          <a:bodyPr vert="horz" wrap="none" lIns="36000" tIns="36000" rIns="36000" bIns="36000" rtlCol="0" anchor="t" anchorCtr="0">
            <a:noAutofit/>
          </a:bodyPr>
          <a:lstStyle/>
          <a:p>
            <a:pPr marR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kumimoji="0" lang="de-DE" sz="1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4542981A-ED60-8E79-684F-3D8577A9AA55}"/>
              </a:ext>
            </a:extLst>
          </p:cNvPr>
          <p:cNvSpPr txBox="1"/>
          <p:nvPr/>
        </p:nvSpPr>
        <p:spPr>
          <a:xfrm>
            <a:off x="161925" y="838200"/>
            <a:ext cx="0" cy="0"/>
          </a:xfrm>
          <a:prstGeom prst="rect">
            <a:avLst/>
          </a:prstGeom>
        </p:spPr>
        <p:txBody>
          <a:bodyPr vert="horz" wrap="none" lIns="36000" tIns="36000" rIns="36000" bIns="36000" rtlCol="0" anchor="t" anchorCtr="0">
            <a:noAutofit/>
          </a:bodyPr>
          <a:lstStyle/>
          <a:p>
            <a:pPr marR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kumimoji="0" lang="de-DE" sz="105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DED09B4C-822C-2422-99D4-316F3FF5BFA7}"/>
              </a:ext>
            </a:extLst>
          </p:cNvPr>
          <p:cNvSpPr txBox="1"/>
          <p:nvPr/>
        </p:nvSpPr>
        <p:spPr>
          <a:xfrm>
            <a:off x="1628775" y="3838575"/>
            <a:ext cx="0" cy="0"/>
          </a:xfrm>
          <a:prstGeom prst="rect">
            <a:avLst/>
          </a:prstGeom>
        </p:spPr>
        <p:txBody>
          <a:bodyPr vert="horz" wrap="none" lIns="36000" tIns="36000" rIns="36000" bIns="36000" rtlCol="0" anchor="t" anchorCtr="0">
            <a:noAutofit/>
          </a:bodyPr>
          <a:lstStyle/>
          <a:p>
            <a:pPr marL="180000" marR="0" indent="-18000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de-DE" sz="1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FCDE61B6-AC69-9F3C-74C3-5971B9A10C5F}"/>
              </a:ext>
            </a:extLst>
          </p:cNvPr>
          <p:cNvSpPr txBox="1"/>
          <p:nvPr/>
        </p:nvSpPr>
        <p:spPr>
          <a:xfrm>
            <a:off x="4772025" y="2971800"/>
            <a:ext cx="0" cy="0"/>
          </a:xfrm>
          <a:prstGeom prst="rect">
            <a:avLst/>
          </a:prstGeom>
        </p:spPr>
        <p:txBody>
          <a:bodyPr vert="horz" wrap="none" lIns="36000" tIns="36000" rIns="36000" bIns="36000" rtlCol="0" anchor="t" anchorCtr="0">
            <a:noAutofit/>
          </a:bodyPr>
          <a:lstStyle/>
          <a:p>
            <a:pPr marL="180000" marR="0" indent="-18000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de-DE" sz="1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6" name="Grafik 25">
            <a:extLst>
              <a:ext uri="{FF2B5EF4-FFF2-40B4-BE49-F238E27FC236}">
                <a16:creationId xmlns:a16="http://schemas.microsoft.com/office/drawing/2014/main" id="{D05A5BEA-626D-CF00-EB1F-20297B72D3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037" y="1002987"/>
            <a:ext cx="8547333" cy="3664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0263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0F5CDE88-610B-BEE2-D4B0-6AE6B21AEF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66480" y="4769988"/>
            <a:ext cx="611890" cy="273844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17CFEA0-4671-480C-BC22-AE3ED0D6AB75}" type="slidenum">
              <a:rPr lang="de-DE" smtClean="0"/>
              <a:pPr>
                <a:spcAft>
                  <a:spcPts val="600"/>
                </a:spcAft>
              </a:pPr>
              <a:t>9</a:t>
            </a:fld>
            <a:endParaRPr lang="de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B6746707-C609-C6FB-20B7-21DA6D2BD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00000"/>
          </a:xfrm>
        </p:spPr>
        <p:txBody>
          <a:bodyPr anchor="t">
            <a:normAutofit fontScale="90000"/>
          </a:bodyPr>
          <a:lstStyle/>
          <a:p>
            <a:r>
              <a:rPr lang="de-DE" dirty="0"/>
              <a:t>Seit Mitte 2021 kommen ca. 50% der Mobilfunk-Anrufe aus dem 02-Netz, </a:t>
            </a:r>
            <a:br>
              <a:rPr lang="de-DE" dirty="0"/>
            </a:br>
            <a:r>
              <a:rPr lang="de-DE" dirty="0"/>
              <a:t>der Vodafone-Anteil lag zu Beginn bei einem Drittel und ging danach zurück.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C3950D3D-8668-306B-0C67-A13B2B6074C3}"/>
              </a:ext>
            </a:extLst>
          </p:cNvPr>
          <p:cNvSpPr txBox="1"/>
          <p:nvPr/>
        </p:nvSpPr>
        <p:spPr>
          <a:xfrm>
            <a:off x="866775" y="1390650"/>
            <a:ext cx="0" cy="0"/>
          </a:xfrm>
          <a:prstGeom prst="rect">
            <a:avLst/>
          </a:prstGeom>
        </p:spPr>
        <p:txBody>
          <a:bodyPr vert="horz" wrap="none" lIns="36000" tIns="36000" rIns="36000" bIns="36000" rtlCol="0" anchor="t" anchorCtr="0">
            <a:noAutofit/>
          </a:bodyPr>
          <a:lstStyle/>
          <a:p>
            <a:pPr marR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kumimoji="0" lang="de-DE" sz="1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4542981A-ED60-8E79-684F-3D8577A9AA55}"/>
              </a:ext>
            </a:extLst>
          </p:cNvPr>
          <p:cNvSpPr txBox="1"/>
          <p:nvPr/>
        </p:nvSpPr>
        <p:spPr>
          <a:xfrm>
            <a:off x="161925" y="838200"/>
            <a:ext cx="0" cy="0"/>
          </a:xfrm>
          <a:prstGeom prst="rect">
            <a:avLst/>
          </a:prstGeom>
        </p:spPr>
        <p:txBody>
          <a:bodyPr vert="horz" wrap="none" lIns="36000" tIns="36000" rIns="36000" bIns="36000" rtlCol="0" anchor="t" anchorCtr="0">
            <a:noAutofit/>
          </a:bodyPr>
          <a:lstStyle/>
          <a:p>
            <a:pPr marR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kumimoji="0" lang="de-DE" sz="105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8808EF48-8FEE-719C-D932-017271428A06}"/>
              </a:ext>
            </a:extLst>
          </p:cNvPr>
          <p:cNvSpPr txBox="1"/>
          <p:nvPr/>
        </p:nvSpPr>
        <p:spPr>
          <a:xfrm rot="10800000" flipV="1">
            <a:off x="5707117" y="4236784"/>
            <a:ext cx="3007214" cy="630687"/>
          </a:xfrm>
          <a:prstGeom prst="rect">
            <a:avLst/>
          </a:prstGeom>
        </p:spPr>
        <p:txBody>
          <a:bodyPr vert="horz" wrap="square" lIns="36000" tIns="36000" rIns="36000" bIns="36000" rtlCol="0" anchor="t" anchorCtr="0">
            <a:noAutofit/>
          </a:bodyPr>
          <a:lstStyle/>
          <a:p>
            <a:r>
              <a:rPr kumimoji="0" lang="de-DE" sz="8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Zuordnung der Nummernkreise:</a:t>
            </a:r>
          </a:p>
          <a:p>
            <a:r>
              <a:rPr kumimoji="0" lang="de-DE" sz="8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Telekom: </a:t>
            </a:r>
            <a:r>
              <a:rPr lang="de-DE" sz="800" dirty="0"/>
              <a:t>0151, 0160, 0170,0171, 0175 </a:t>
            </a:r>
          </a:p>
          <a:p>
            <a:r>
              <a:rPr lang="de-DE" sz="800" dirty="0"/>
              <a:t>Vodafone: 0152, 0162, 0172, 0173, 0174</a:t>
            </a:r>
          </a:p>
          <a:p>
            <a:r>
              <a:rPr lang="de-DE" sz="800" dirty="0"/>
              <a:t>O2/</a:t>
            </a:r>
            <a:r>
              <a:rPr lang="de-DE" sz="800" dirty="0" err="1"/>
              <a:t>Telefonica</a:t>
            </a:r>
            <a:r>
              <a:rPr lang="de-DE" sz="800" dirty="0"/>
              <a:t>: 0155, 0157, 0159, 0163, 0176. 0177, 0178, 0179</a:t>
            </a:r>
            <a:br>
              <a:rPr lang="de-DE" sz="800" dirty="0"/>
            </a:br>
            <a:endParaRPr lang="de-DE" sz="800" dirty="0"/>
          </a:p>
          <a:p>
            <a:pPr marL="180000" marR="0" indent="-18000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de-DE" sz="8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DED09B4C-822C-2422-99D4-316F3FF5BFA7}"/>
              </a:ext>
            </a:extLst>
          </p:cNvPr>
          <p:cNvSpPr txBox="1"/>
          <p:nvPr/>
        </p:nvSpPr>
        <p:spPr>
          <a:xfrm>
            <a:off x="1628775" y="3838575"/>
            <a:ext cx="0" cy="0"/>
          </a:xfrm>
          <a:prstGeom prst="rect">
            <a:avLst/>
          </a:prstGeom>
        </p:spPr>
        <p:txBody>
          <a:bodyPr vert="horz" wrap="none" lIns="36000" tIns="36000" rIns="36000" bIns="36000" rtlCol="0" anchor="t" anchorCtr="0">
            <a:noAutofit/>
          </a:bodyPr>
          <a:lstStyle/>
          <a:p>
            <a:pPr marL="180000" marR="0" indent="-18000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de-DE" sz="1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FCDE61B6-AC69-9F3C-74C3-5971B9A10C5F}"/>
              </a:ext>
            </a:extLst>
          </p:cNvPr>
          <p:cNvSpPr txBox="1"/>
          <p:nvPr/>
        </p:nvSpPr>
        <p:spPr>
          <a:xfrm>
            <a:off x="4772025" y="2971800"/>
            <a:ext cx="0" cy="0"/>
          </a:xfrm>
          <a:prstGeom prst="rect">
            <a:avLst/>
          </a:prstGeom>
        </p:spPr>
        <p:txBody>
          <a:bodyPr vert="horz" wrap="none" lIns="36000" tIns="36000" rIns="36000" bIns="36000" rtlCol="0" anchor="t" anchorCtr="0">
            <a:noAutofit/>
          </a:bodyPr>
          <a:lstStyle/>
          <a:p>
            <a:pPr marL="180000" marR="0" indent="-18000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de-DE" sz="1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F30BE754-9F44-5CD1-719E-52F73FA66420}"/>
              </a:ext>
            </a:extLst>
          </p:cNvPr>
          <p:cNvSpPr txBox="1"/>
          <p:nvPr/>
        </p:nvSpPr>
        <p:spPr>
          <a:xfrm rot="10800000" flipV="1">
            <a:off x="3243075" y="4131550"/>
            <a:ext cx="2382611" cy="630688"/>
          </a:xfrm>
          <a:prstGeom prst="rect">
            <a:avLst/>
          </a:prstGeom>
        </p:spPr>
        <p:txBody>
          <a:bodyPr vert="horz" wrap="square" lIns="36000" tIns="36000" rIns="36000" bIns="36000" rtlCol="0" anchor="t" anchorCtr="0">
            <a:noAutofit/>
          </a:bodyPr>
          <a:lstStyle/>
          <a:p>
            <a:endParaRPr lang="de-DE" sz="800" dirty="0"/>
          </a:p>
          <a:p>
            <a:pPr marL="88900" indent="-88900">
              <a:tabLst>
                <a:tab pos="88900" algn="l"/>
              </a:tabLst>
            </a:pPr>
            <a:r>
              <a:rPr lang="de-DE" sz="800" dirty="0"/>
              <a:t>*	Zum Zeitpunkt der Rufnummernvergabe.     Ohne Nachträgliche Verschiebungen durch Rufnummernübernahme zu anderen Anbietern.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431E9C70-4421-2722-F0CE-9A34227C68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996" y="937880"/>
            <a:ext cx="8590008" cy="3267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972495"/>
      </p:ext>
    </p:extLst>
  </p:cSld>
  <p:clrMapOvr>
    <a:masterClrMapping/>
  </p:clrMapOvr>
</p:sld>
</file>

<file path=ppt/theme/theme1.xml><?xml version="1.0" encoding="utf-8"?>
<a:theme xmlns:a="http://schemas.openxmlformats.org/drawingml/2006/main" name="gkk Farbphon">
  <a:themeElements>
    <a:clrScheme name="gkk">
      <a:dk1>
        <a:sysClr val="windowText" lastClr="000000"/>
      </a:dk1>
      <a:lt1>
        <a:srgbClr val="FFFFFF"/>
      </a:lt1>
      <a:dk2>
        <a:srgbClr val="FED061"/>
      </a:dk2>
      <a:lt2>
        <a:srgbClr val="398CCB"/>
      </a:lt2>
      <a:accent1>
        <a:srgbClr val="FFF4E0"/>
      </a:accent1>
      <a:accent2>
        <a:srgbClr val="A7BBC5"/>
      </a:accent2>
      <a:accent3>
        <a:srgbClr val="ED6C84"/>
      </a:accent3>
      <a:accent4>
        <a:srgbClr val="BCDCF5"/>
      </a:accent4>
      <a:accent5>
        <a:srgbClr val="FFFFFF"/>
      </a:accent5>
      <a:accent6>
        <a:srgbClr val="FFFFFF"/>
      </a:accent6>
      <a:hlink>
        <a:srgbClr val="000000"/>
      </a:hlink>
      <a:folHlink>
        <a:srgbClr val="000000"/>
      </a:folHlink>
    </a:clrScheme>
    <a:fontScheme name="gkk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A7BBC5"/>
        </a:solidFill>
        <a:ln w="12700">
          <a:noFill/>
        </a:ln>
      </a:spPr>
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140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6350">
          <a:solidFill>
            <a:schemeClr val="accent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vert="horz" wrap="none" lIns="36000" tIns="36000" rIns="36000" bIns="36000" rtlCol="0" anchor="t" anchorCtr="0">
        <a:noAutofit/>
      </a:bodyPr>
      <a:lstStyle>
        <a:defPPr marL="180000" marR="0" indent="-180000" algn="l" defTabSz="914400" rtl="0" eaLnBrk="1" fontAlgn="auto" latinLnBrk="0" hangingPunct="1">
          <a:lnSpc>
            <a:spcPct val="95000"/>
          </a:lnSpc>
          <a:spcBef>
            <a:spcPts val="0"/>
          </a:spcBef>
          <a:spcAft>
            <a:spcPts val="0"/>
          </a:spcAft>
          <a:buClrTx/>
          <a:buSzTx/>
          <a:buFont typeface="Arial" panose="020B0604020202020204" pitchFamily="34" charset="0"/>
          <a:buChar char="•"/>
          <a:tabLst/>
          <a:defRPr kumimoji="0" sz="1400" i="0" u="none" strike="noStrike" kern="1200" cap="none" spc="0" normalizeH="0" baseline="0" noProof="0" smtClean="0">
            <a:ln>
              <a:noFill/>
            </a:ln>
            <a:effectLst/>
            <a:uLnTx/>
            <a:uFillTx/>
            <a:latin typeface="+mn-lt"/>
            <a:ea typeface="+mn-ea"/>
            <a:cs typeface="+mn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gkk_Vorlage_Credential_190117.potx [Schreibgeschützt]" id="{4E89A41A-626F-4736-8BA6-B852349A2CC9}" vid="{393B5DA3-D826-42CC-8895-309900602135}"/>
    </a:ext>
  </a:extLst>
</a:theme>
</file>

<file path=ppt/theme/theme2.xml><?xml version="1.0" encoding="utf-8"?>
<a:theme xmlns:a="http://schemas.openxmlformats.org/drawingml/2006/main" name="Larissa-Design">
  <a:themeElements>
    <a:clrScheme name="gkk">
      <a:dk1>
        <a:sysClr val="windowText" lastClr="000000"/>
      </a:dk1>
      <a:lt1>
        <a:srgbClr val="FFFFFF"/>
      </a:lt1>
      <a:dk2>
        <a:srgbClr val="58584E"/>
      </a:dk2>
      <a:lt2>
        <a:srgbClr val="7F7F7F"/>
      </a:lt2>
      <a:accent1>
        <a:srgbClr val="E7AD00"/>
      </a:accent1>
      <a:accent2>
        <a:srgbClr val="52801A"/>
      </a:accent2>
      <a:accent3>
        <a:srgbClr val="005289"/>
      </a:accent3>
      <a:accent4>
        <a:srgbClr val="A00057"/>
      </a:accent4>
      <a:accent5>
        <a:srgbClr val="9D0D15"/>
      </a:accent5>
      <a:accent6>
        <a:srgbClr val="CFCFC8"/>
      </a:accent6>
      <a:hlink>
        <a:srgbClr val="000000"/>
      </a:hlink>
      <a:folHlink>
        <a:srgbClr val="000000"/>
      </a:folHlink>
    </a:clrScheme>
    <a:fontScheme name="gkk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gkk">
      <a:dk1>
        <a:sysClr val="windowText" lastClr="000000"/>
      </a:dk1>
      <a:lt1>
        <a:srgbClr val="FFFFFF"/>
      </a:lt1>
      <a:dk2>
        <a:srgbClr val="58584E"/>
      </a:dk2>
      <a:lt2>
        <a:srgbClr val="CACAC3"/>
      </a:lt2>
      <a:accent1>
        <a:srgbClr val="E7AD00"/>
      </a:accent1>
      <a:accent2>
        <a:srgbClr val="52801A"/>
      </a:accent2>
      <a:accent3>
        <a:srgbClr val="005289"/>
      </a:accent3>
      <a:accent4>
        <a:srgbClr val="A00057"/>
      </a:accent4>
      <a:accent5>
        <a:srgbClr val="9D0D15"/>
      </a:accent5>
      <a:accent6>
        <a:srgbClr val="FFFFFF"/>
      </a:accent6>
      <a:hlink>
        <a:srgbClr val="000000"/>
      </a:hlink>
      <a:folHlink>
        <a:srgbClr val="000000"/>
      </a:folHlink>
    </a:clrScheme>
    <a:fontScheme name="gkk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26B4367045026F49A775CC2A42855C87" ma:contentTypeVersion="12" ma:contentTypeDescription="Ein neues Dokument erstellen." ma:contentTypeScope="" ma:versionID="5450108fc8df6b15aa688831a96a9fe2">
  <xsd:schema xmlns:xsd="http://www.w3.org/2001/XMLSchema" xmlns:xs="http://www.w3.org/2001/XMLSchema" xmlns:p="http://schemas.microsoft.com/office/2006/metadata/properties" xmlns:ns2="b5c7262b-c49e-43cb-965f-90b9bd2d5c58" xmlns:ns3="be93f62c-e9da-43ee-abfb-722972f62a45" targetNamespace="http://schemas.microsoft.com/office/2006/metadata/properties" ma:root="true" ma:fieldsID="446783f919c5af2187ef5c0893efac53" ns2:_="" ns3:_="">
    <xsd:import namespace="b5c7262b-c49e-43cb-965f-90b9bd2d5c58"/>
    <xsd:import namespace="be93f62c-e9da-43ee-abfb-722972f62a4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5c7262b-c49e-43cb-965f-90b9bd2d5c5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e93f62c-e9da-43ee-abfb-722972f62a45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Freigegeben für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Freigegeben für -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D214B651-BFC5-4191-BA02-F33EB015082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5c7262b-c49e-43cb-965f-90b9bd2d5c58"/>
    <ds:schemaRef ds:uri="be93f62c-e9da-43ee-abfb-722972f62a4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FB10FB0-8CBA-41CD-BB7A-E87BDBB782F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E53589C-C4CA-4EEC-BF59-2294ECE74B5A}">
  <ds:schemaRefs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be93f62c-e9da-43ee-abfb-722972f62a45"/>
    <ds:schemaRef ds:uri="http://schemas.microsoft.com/office/2006/documentManagement/types"/>
    <ds:schemaRef ds:uri="http://purl.org/dc/terms/"/>
    <ds:schemaRef ds:uri="b5c7262b-c49e-43cb-965f-90b9bd2d5c58"/>
    <ds:schemaRef ds:uri="http://schemas.microsoft.com/office/2006/metadata/properties"/>
    <ds:schemaRef ds:uri="http://www.w3.org/XML/1998/namespace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558</Words>
  <Application>Microsoft Office PowerPoint</Application>
  <PresentationFormat>Bildschirmpräsentation (16:9)</PresentationFormat>
  <Paragraphs>63</Paragraphs>
  <Slides>14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14</vt:i4>
      </vt:variant>
    </vt:vector>
  </HeadingPairs>
  <TitlesOfParts>
    <vt:vector size="19" baseType="lpstr">
      <vt:lpstr>Arial</vt:lpstr>
      <vt:lpstr>Calibri</vt:lpstr>
      <vt:lpstr>Helvetica</vt:lpstr>
      <vt:lpstr>Symbol</vt:lpstr>
      <vt:lpstr>gkk Farbphon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Im ersten Haljahr 2021 war die Anrufhäufigkeit mit bis zu 75.000 pro Tag am größten, zuletzt war die Nachfrage nur noch gering. </vt:lpstr>
      <vt:lpstr>Nachdem die Anrufe zunächst überwiegend aus dem Festnetz kamen, überwogen seit Mitte 2021 Mobilfunk-Anrufe.</vt:lpstr>
      <vt:lpstr>Seit Mitte 2021 kommen ca. 50% der Mobilfunk-Anrufe aus dem 02-Netz,  der Vodafone-Anteil lag zu Beginn bei einem Drittel und ging danach zurück.</vt:lpstr>
      <vt:lpstr>Die meisten Anrufe pro Einwohner kommen aus Baden-Württemberg und Hamburg, aus den übrigen Ländern vergleichsweise wenige. </vt:lpstr>
      <vt:lpstr>Bis Mitte 2021 stammt die Hälfte der Anrufe aus Baden-Württemberg,  im Herbst 2022 kommen mehr als 20% aus Nordrhein-Westfalen.</vt:lpstr>
      <vt:lpstr>Ab Mai 2021 pendelt sich der Anteil der Anrufe, zu denen eine Wissendatenbank-Abfrage vorliegt, bei etwa 50% ein.</vt:lpstr>
      <vt:lpstr>Anfangs war vor allem die Impfung relevant, bis März 2022 die länderspezifischen Regelungen, zuletzt das Thema Quarantäne. </vt:lpstr>
      <vt:lpstr>Bundesländer-Informationen stellen in allen Regionen und Mobilnummern-kreisen das Hauptthema dar, v.a. in Thüringen und Brandenburg.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gkk Master</dc:title>
  <dc:creator/>
  <cp:lastModifiedBy/>
  <cp:revision>271</cp:revision>
  <cp:lastPrinted>2018-05-15T11:59:10Z</cp:lastPrinted>
  <dcterms:created xsi:type="dcterms:W3CDTF">2018-11-23T09:56:45Z</dcterms:created>
  <dcterms:modified xsi:type="dcterms:W3CDTF">2023-03-13T08:11:49Z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0x01010026B4367045026F49A775CC2A42855C87</vt:lpwstr>
  </property>
</Properties>
</file>